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1" r:id="rId2"/>
    <p:sldId id="266" r:id="rId3"/>
    <p:sldId id="277" r:id="rId4"/>
    <p:sldId id="270" r:id="rId5"/>
    <p:sldId id="259" r:id="rId6"/>
    <p:sldId id="278" r:id="rId7"/>
    <p:sldId id="271" r:id="rId8"/>
    <p:sldId id="262" r:id="rId9"/>
    <p:sldId id="263" r:id="rId10"/>
    <p:sldId id="264" r:id="rId11"/>
    <p:sldId id="257" r:id="rId12"/>
    <p:sldId id="272" r:id="rId13"/>
    <p:sldId id="267" r:id="rId14"/>
    <p:sldId id="279" r:id="rId15"/>
    <p:sldId id="274" r:id="rId16"/>
    <p:sldId id="280" r:id="rId17"/>
    <p:sldId id="281" r:id="rId18"/>
    <p:sldId id="282" r:id="rId19"/>
    <p:sldId id="283" r:id="rId20"/>
    <p:sldId id="284" r:id="rId21"/>
    <p:sldId id="286" r:id="rId22"/>
    <p:sldId id="287" r:id="rId23"/>
    <p:sldId id="288" r:id="rId24"/>
    <p:sldId id="289" r:id="rId25"/>
    <p:sldId id="290" r:id="rId26"/>
    <p:sldId id="275" r:id="rId27"/>
    <p:sldId id="276" r:id="rId28"/>
    <p:sldId id="268"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86" d="100"/>
          <a:sy n="86" d="100"/>
        </p:scale>
        <p:origin x="51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8314C-FA5C-4936-B402-ECB939BE75B8}" type="datetimeFigureOut">
              <a:rPr lang="en-IN" smtClean="0"/>
              <a:t>08-06-2021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357D37-CBFE-4117-A262-AC74C653BFA6}" type="slidenum">
              <a:rPr lang="en-IN" smtClean="0"/>
              <a:t>‹#›</a:t>
            </a:fld>
            <a:endParaRPr lang="en-IN"/>
          </a:p>
        </p:txBody>
      </p:sp>
    </p:spTree>
    <p:extLst>
      <p:ext uri="{BB962C8B-B14F-4D97-AF65-F5344CB8AC3E}">
        <p14:creationId xmlns:p14="http://schemas.microsoft.com/office/powerpoint/2010/main" val="86705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bbf25723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bbf25723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bf257230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bf257230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bf257230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bf257230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485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bf257230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bf257230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750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bf257230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bf257230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865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bf257230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bf257230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548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bf257230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bf257230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603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bf257230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bf257230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017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bf257230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bf257230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951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bf257230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bf257230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89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bf257230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bf257230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99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bbf25723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dbbf2572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bf257230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bf257230_0_2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536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bbf25723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dbbf25723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dbbf25723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dbbf25723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BD56BA-F948-421B-9FEE-EB571898E178}" type="slidenum">
              <a:rPr lang="en-IN" smtClean="0"/>
              <a:t>6</a:t>
            </a:fld>
            <a:endParaRPr lang="en-IN"/>
          </a:p>
        </p:txBody>
      </p:sp>
    </p:spTree>
    <p:extLst>
      <p:ext uri="{BB962C8B-B14F-4D97-AF65-F5344CB8AC3E}">
        <p14:creationId xmlns:p14="http://schemas.microsoft.com/office/powerpoint/2010/main" val="404582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dbbf25723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dbbf25723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dbbf257230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dbbf257230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bbf257230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bbf257230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bbf257230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bbf257230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bbf25723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bbf25723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bbf257230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dbbf257230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07C4D-2D86-4F7A-A731-BD209D318C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BC65D00-BA99-4DC0-9A54-D3545A75A7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85355F-6950-4D1F-BE7B-F0F70D32EB2C}"/>
              </a:ext>
            </a:extLst>
          </p:cNvPr>
          <p:cNvSpPr>
            <a:spLocks noGrp="1"/>
          </p:cNvSpPr>
          <p:nvPr>
            <p:ph type="dt" sz="half" idx="10"/>
          </p:nvPr>
        </p:nvSpPr>
        <p:spPr/>
        <p:txBody>
          <a:bodyPr/>
          <a:lstStyle/>
          <a:p>
            <a:fld id="{5371E4D2-C98F-4E7B-B19A-E3092A3CA4DD}" type="datetimeFigureOut">
              <a:rPr lang="en-IN" smtClean="0"/>
              <a:t>08-06-2021</a:t>
            </a:fld>
            <a:endParaRPr lang="en-IN"/>
          </a:p>
        </p:txBody>
      </p:sp>
      <p:sp>
        <p:nvSpPr>
          <p:cNvPr id="5" name="Footer Placeholder 4">
            <a:extLst>
              <a:ext uri="{FF2B5EF4-FFF2-40B4-BE49-F238E27FC236}">
                <a16:creationId xmlns:a16="http://schemas.microsoft.com/office/drawing/2014/main" id="{0C9759E5-3251-4F5C-8F88-472B0F71E2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56D6C9-A6D9-450E-A01B-028C772E2683}"/>
              </a:ext>
            </a:extLst>
          </p:cNvPr>
          <p:cNvSpPr>
            <a:spLocks noGrp="1"/>
          </p:cNvSpPr>
          <p:nvPr>
            <p:ph type="sldNum" sz="quarter" idx="12"/>
          </p:nvPr>
        </p:nvSpPr>
        <p:spPr/>
        <p:txBody>
          <a:bodyPr/>
          <a:lstStyle/>
          <a:p>
            <a:fld id="{1C3AE42F-9CFB-4242-9B86-C2FC773B2174}" type="slidenum">
              <a:rPr lang="en-IN" smtClean="0"/>
              <a:t>‹#›</a:t>
            </a:fld>
            <a:endParaRPr lang="en-IN"/>
          </a:p>
        </p:txBody>
      </p:sp>
    </p:spTree>
    <p:extLst>
      <p:ext uri="{BB962C8B-B14F-4D97-AF65-F5344CB8AC3E}">
        <p14:creationId xmlns:p14="http://schemas.microsoft.com/office/powerpoint/2010/main" val="712962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EFC8-FD20-499D-B0F9-6B89FE23C8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7B6D93-F7C3-4B75-BAA6-E7062FD596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323C1C-2DF5-4DC8-8DC9-02CB985AE4F1}"/>
              </a:ext>
            </a:extLst>
          </p:cNvPr>
          <p:cNvSpPr>
            <a:spLocks noGrp="1"/>
          </p:cNvSpPr>
          <p:nvPr>
            <p:ph type="dt" sz="half" idx="10"/>
          </p:nvPr>
        </p:nvSpPr>
        <p:spPr/>
        <p:txBody>
          <a:bodyPr/>
          <a:lstStyle/>
          <a:p>
            <a:fld id="{5371E4D2-C98F-4E7B-B19A-E3092A3CA4DD}" type="datetimeFigureOut">
              <a:rPr lang="en-IN" smtClean="0"/>
              <a:t>08-06-2021</a:t>
            </a:fld>
            <a:endParaRPr lang="en-IN"/>
          </a:p>
        </p:txBody>
      </p:sp>
      <p:sp>
        <p:nvSpPr>
          <p:cNvPr id="5" name="Footer Placeholder 4">
            <a:extLst>
              <a:ext uri="{FF2B5EF4-FFF2-40B4-BE49-F238E27FC236}">
                <a16:creationId xmlns:a16="http://schemas.microsoft.com/office/drawing/2014/main" id="{B1A47439-29B9-4A28-8619-4E6F955136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B5CD39-943F-4A11-9A71-E5809A00EA82}"/>
              </a:ext>
            </a:extLst>
          </p:cNvPr>
          <p:cNvSpPr>
            <a:spLocks noGrp="1"/>
          </p:cNvSpPr>
          <p:nvPr>
            <p:ph type="sldNum" sz="quarter" idx="12"/>
          </p:nvPr>
        </p:nvSpPr>
        <p:spPr/>
        <p:txBody>
          <a:bodyPr/>
          <a:lstStyle/>
          <a:p>
            <a:fld id="{1C3AE42F-9CFB-4242-9B86-C2FC773B2174}" type="slidenum">
              <a:rPr lang="en-IN" smtClean="0"/>
              <a:t>‹#›</a:t>
            </a:fld>
            <a:endParaRPr lang="en-IN"/>
          </a:p>
        </p:txBody>
      </p:sp>
    </p:spTree>
    <p:extLst>
      <p:ext uri="{BB962C8B-B14F-4D97-AF65-F5344CB8AC3E}">
        <p14:creationId xmlns:p14="http://schemas.microsoft.com/office/powerpoint/2010/main" val="1512255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2156C-79E0-4F82-A0F1-C30EA16A91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321B90-5663-459B-B526-34936A6E04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28CF42-A9DA-45F6-8DFD-AAC0F52FD151}"/>
              </a:ext>
            </a:extLst>
          </p:cNvPr>
          <p:cNvSpPr>
            <a:spLocks noGrp="1"/>
          </p:cNvSpPr>
          <p:nvPr>
            <p:ph type="dt" sz="half" idx="10"/>
          </p:nvPr>
        </p:nvSpPr>
        <p:spPr/>
        <p:txBody>
          <a:bodyPr/>
          <a:lstStyle/>
          <a:p>
            <a:fld id="{5371E4D2-C98F-4E7B-B19A-E3092A3CA4DD}" type="datetimeFigureOut">
              <a:rPr lang="en-IN" smtClean="0"/>
              <a:t>08-06-2021</a:t>
            </a:fld>
            <a:endParaRPr lang="en-IN"/>
          </a:p>
        </p:txBody>
      </p:sp>
      <p:sp>
        <p:nvSpPr>
          <p:cNvPr id="5" name="Footer Placeholder 4">
            <a:extLst>
              <a:ext uri="{FF2B5EF4-FFF2-40B4-BE49-F238E27FC236}">
                <a16:creationId xmlns:a16="http://schemas.microsoft.com/office/drawing/2014/main" id="{76922BD1-7A42-4579-ADB3-E0D625BC75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252763-E61A-4FDC-82D9-A4A68DB6AE5A}"/>
              </a:ext>
            </a:extLst>
          </p:cNvPr>
          <p:cNvSpPr>
            <a:spLocks noGrp="1"/>
          </p:cNvSpPr>
          <p:nvPr>
            <p:ph type="sldNum" sz="quarter" idx="12"/>
          </p:nvPr>
        </p:nvSpPr>
        <p:spPr/>
        <p:txBody>
          <a:bodyPr/>
          <a:lstStyle/>
          <a:p>
            <a:fld id="{1C3AE42F-9CFB-4242-9B86-C2FC773B2174}" type="slidenum">
              <a:rPr lang="en-IN" smtClean="0"/>
              <a:t>‹#›</a:t>
            </a:fld>
            <a:endParaRPr lang="en-IN"/>
          </a:p>
        </p:txBody>
      </p:sp>
    </p:spTree>
    <p:extLst>
      <p:ext uri="{BB962C8B-B14F-4D97-AF65-F5344CB8AC3E}">
        <p14:creationId xmlns:p14="http://schemas.microsoft.com/office/powerpoint/2010/main" val="2966992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94960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3803-C90C-4435-A897-27C36E9C47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5BA471-15E4-4586-86A6-C0C9DA44D9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18381A-016F-4BD1-9C94-B487B7312691}"/>
              </a:ext>
            </a:extLst>
          </p:cNvPr>
          <p:cNvSpPr>
            <a:spLocks noGrp="1"/>
          </p:cNvSpPr>
          <p:nvPr>
            <p:ph type="dt" sz="half" idx="10"/>
          </p:nvPr>
        </p:nvSpPr>
        <p:spPr/>
        <p:txBody>
          <a:bodyPr/>
          <a:lstStyle/>
          <a:p>
            <a:fld id="{5371E4D2-C98F-4E7B-B19A-E3092A3CA4DD}" type="datetimeFigureOut">
              <a:rPr lang="en-IN" smtClean="0"/>
              <a:t>08-06-2021</a:t>
            </a:fld>
            <a:endParaRPr lang="en-IN"/>
          </a:p>
        </p:txBody>
      </p:sp>
      <p:sp>
        <p:nvSpPr>
          <p:cNvPr id="5" name="Footer Placeholder 4">
            <a:extLst>
              <a:ext uri="{FF2B5EF4-FFF2-40B4-BE49-F238E27FC236}">
                <a16:creationId xmlns:a16="http://schemas.microsoft.com/office/drawing/2014/main" id="{478F4E4A-D1CB-41AF-B1B3-EBC73ECA62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0FA395-29A5-45E0-B876-3BC1186DDCCA}"/>
              </a:ext>
            </a:extLst>
          </p:cNvPr>
          <p:cNvSpPr>
            <a:spLocks noGrp="1"/>
          </p:cNvSpPr>
          <p:nvPr>
            <p:ph type="sldNum" sz="quarter" idx="12"/>
          </p:nvPr>
        </p:nvSpPr>
        <p:spPr/>
        <p:txBody>
          <a:bodyPr/>
          <a:lstStyle/>
          <a:p>
            <a:fld id="{1C3AE42F-9CFB-4242-9B86-C2FC773B2174}" type="slidenum">
              <a:rPr lang="en-IN" smtClean="0"/>
              <a:t>‹#›</a:t>
            </a:fld>
            <a:endParaRPr lang="en-IN"/>
          </a:p>
        </p:txBody>
      </p:sp>
    </p:spTree>
    <p:extLst>
      <p:ext uri="{BB962C8B-B14F-4D97-AF65-F5344CB8AC3E}">
        <p14:creationId xmlns:p14="http://schemas.microsoft.com/office/powerpoint/2010/main" val="3139344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0B06-0D37-4864-98DF-3CEF8A47E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8EDD36-F1F7-485E-A801-BA812A583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08BE52-9595-4825-B847-FE42B82500A0}"/>
              </a:ext>
            </a:extLst>
          </p:cNvPr>
          <p:cNvSpPr>
            <a:spLocks noGrp="1"/>
          </p:cNvSpPr>
          <p:nvPr>
            <p:ph type="dt" sz="half" idx="10"/>
          </p:nvPr>
        </p:nvSpPr>
        <p:spPr/>
        <p:txBody>
          <a:bodyPr/>
          <a:lstStyle/>
          <a:p>
            <a:fld id="{5371E4D2-C98F-4E7B-B19A-E3092A3CA4DD}" type="datetimeFigureOut">
              <a:rPr lang="en-IN" smtClean="0"/>
              <a:t>08-06-2021</a:t>
            </a:fld>
            <a:endParaRPr lang="en-IN"/>
          </a:p>
        </p:txBody>
      </p:sp>
      <p:sp>
        <p:nvSpPr>
          <p:cNvPr id="5" name="Footer Placeholder 4">
            <a:extLst>
              <a:ext uri="{FF2B5EF4-FFF2-40B4-BE49-F238E27FC236}">
                <a16:creationId xmlns:a16="http://schemas.microsoft.com/office/drawing/2014/main" id="{D6829C9C-7B4B-4F99-891B-610097B767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3039E0-107A-42E9-A807-5A67D339B864}"/>
              </a:ext>
            </a:extLst>
          </p:cNvPr>
          <p:cNvSpPr>
            <a:spLocks noGrp="1"/>
          </p:cNvSpPr>
          <p:nvPr>
            <p:ph type="sldNum" sz="quarter" idx="12"/>
          </p:nvPr>
        </p:nvSpPr>
        <p:spPr/>
        <p:txBody>
          <a:bodyPr/>
          <a:lstStyle/>
          <a:p>
            <a:fld id="{1C3AE42F-9CFB-4242-9B86-C2FC773B2174}" type="slidenum">
              <a:rPr lang="en-IN" smtClean="0"/>
              <a:t>‹#›</a:t>
            </a:fld>
            <a:endParaRPr lang="en-IN"/>
          </a:p>
        </p:txBody>
      </p:sp>
    </p:spTree>
    <p:extLst>
      <p:ext uri="{BB962C8B-B14F-4D97-AF65-F5344CB8AC3E}">
        <p14:creationId xmlns:p14="http://schemas.microsoft.com/office/powerpoint/2010/main" val="299239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5A7A-0C7E-4713-8B97-E20730483E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448FE3-3F4D-490A-B6E6-0F8B59CA43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767F45-11AA-4C2A-A22D-CDB5A86B77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E22AF2-4726-409B-938A-E7247222391E}"/>
              </a:ext>
            </a:extLst>
          </p:cNvPr>
          <p:cNvSpPr>
            <a:spLocks noGrp="1"/>
          </p:cNvSpPr>
          <p:nvPr>
            <p:ph type="dt" sz="half" idx="10"/>
          </p:nvPr>
        </p:nvSpPr>
        <p:spPr/>
        <p:txBody>
          <a:bodyPr/>
          <a:lstStyle/>
          <a:p>
            <a:fld id="{5371E4D2-C98F-4E7B-B19A-E3092A3CA4DD}" type="datetimeFigureOut">
              <a:rPr lang="en-IN" smtClean="0"/>
              <a:t>08-06-2021</a:t>
            </a:fld>
            <a:endParaRPr lang="en-IN"/>
          </a:p>
        </p:txBody>
      </p:sp>
      <p:sp>
        <p:nvSpPr>
          <p:cNvPr id="6" name="Footer Placeholder 5">
            <a:extLst>
              <a:ext uri="{FF2B5EF4-FFF2-40B4-BE49-F238E27FC236}">
                <a16:creationId xmlns:a16="http://schemas.microsoft.com/office/drawing/2014/main" id="{9AC3978E-C884-4081-982B-C054C4B126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B0EB51-D254-4D13-8558-DBE4BCD33C5B}"/>
              </a:ext>
            </a:extLst>
          </p:cNvPr>
          <p:cNvSpPr>
            <a:spLocks noGrp="1"/>
          </p:cNvSpPr>
          <p:nvPr>
            <p:ph type="sldNum" sz="quarter" idx="12"/>
          </p:nvPr>
        </p:nvSpPr>
        <p:spPr/>
        <p:txBody>
          <a:bodyPr/>
          <a:lstStyle/>
          <a:p>
            <a:fld id="{1C3AE42F-9CFB-4242-9B86-C2FC773B2174}" type="slidenum">
              <a:rPr lang="en-IN" smtClean="0"/>
              <a:t>‹#›</a:t>
            </a:fld>
            <a:endParaRPr lang="en-IN"/>
          </a:p>
        </p:txBody>
      </p:sp>
    </p:spTree>
    <p:extLst>
      <p:ext uri="{BB962C8B-B14F-4D97-AF65-F5344CB8AC3E}">
        <p14:creationId xmlns:p14="http://schemas.microsoft.com/office/powerpoint/2010/main" val="271469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4A37C-A5D2-4631-9280-E394C9251D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CC75BA-6496-4D3B-BDE9-8418021D6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3EDF74-4A24-4ECF-B17D-D4610C597E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D0B0C0-4CEB-4BA8-8A76-2DF8360D72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4E38D-8C88-4177-A112-8FC48EAC8B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43BF26-7EFD-4926-B824-C52FE4CEE9D0}"/>
              </a:ext>
            </a:extLst>
          </p:cNvPr>
          <p:cNvSpPr>
            <a:spLocks noGrp="1"/>
          </p:cNvSpPr>
          <p:nvPr>
            <p:ph type="dt" sz="half" idx="10"/>
          </p:nvPr>
        </p:nvSpPr>
        <p:spPr/>
        <p:txBody>
          <a:bodyPr/>
          <a:lstStyle/>
          <a:p>
            <a:fld id="{5371E4D2-C98F-4E7B-B19A-E3092A3CA4DD}" type="datetimeFigureOut">
              <a:rPr lang="en-IN" smtClean="0"/>
              <a:t>08-06-2021</a:t>
            </a:fld>
            <a:endParaRPr lang="en-IN"/>
          </a:p>
        </p:txBody>
      </p:sp>
      <p:sp>
        <p:nvSpPr>
          <p:cNvPr id="8" name="Footer Placeholder 7">
            <a:extLst>
              <a:ext uri="{FF2B5EF4-FFF2-40B4-BE49-F238E27FC236}">
                <a16:creationId xmlns:a16="http://schemas.microsoft.com/office/drawing/2014/main" id="{20ACFEC2-1F0B-44AA-A886-810CEA705F4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7D0A545-5746-4864-902B-CB602CFC9A18}"/>
              </a:ext>
            </a:extLst>
          </p:cNvPr>
          <p:cNvSpPr>
            <a:spLocks noGrp="1"/>
          </p:cNvSpPr>
          <p:nvPr>
            <p:ph type="sldNum" sz="quarter" idx="12"/>
          </p:nvPr>
        </p:nvSpPr>
        <p:spPr/>
        <p:txBody>
          <a:bodyPr/>
          <a:lstStyle/>
          <a:p>
            <a:fld id="{1C3AE42F-9CFB-4242-9B86-C2FC773B2174}" type="slidenum">
              <a:rPr lang="en-IN" smtClean="0"/>
              <a:t>‹#›</a:t>
            </a:fld>
            <a:endParaRPr lang="en-IN"/>
          </a:p>
        </p:txBody>
      </p:sp>
    </p:spTree>
    <p:extLst>
      <p:ext uri="{BB962C8B-B14F-4D97-AF65-F5344CB8AC3E}">
        <p14:creationId xmlns:p14="http://schemas.microsoft.com/office/powerpoint/2010/main" val="2366121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074A-95E1-4A60-B209-0A8C9C06A0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0E3438B-511F-40D4-906F-5DFB28347A2D}"/>
              </a:ext>
            </a:extLst>
          </p:cNvPr>
          <p:cNvSpPr>
            <a:spLocks noGrp="1"/>
          </p:cNvSpPr>
          <p:nvPr>
            <p:ph type="dt" sz="half" idx="10"/>
          </p:nvPr>
        </p:nvSpPr>
        <p:spPr/>
        <p:txBody>
          <a:bodyPr/>
          <a:lstStyle/>
          <a:p>
            <a:fld id="{5371E4D2-C98F-4E7B-B19A-E3092A3CA4DD}" type="datetimeFigureOut">
              <a:rPr lang="en-IN" smtClean="0"/>
              <a:t>08-06-2021</a:t>
            </a:fld>
            <a:endParaRPr lang="en-IN"/>
          </a:p>
        </p:txBody>
      </p:sp>
      <p:sp>
        <p:nvSpPr>
          <p:cNvPr id="4" name="Footer Placeholder 3">
            <a:extLst>
              <a:ext uri="{FF2B5EF4-FFF2-40B4-BE49-F238E27FC236}">
                <a16:creationId xmlns:a16="http://schemas.microsoft.com/office/drawing/2014/main" id="{E8C38FEE-7CF2-43FE-A91E-73E1386B74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2A91F2B-9609-402B-B1ED-176D5A28354F}"/>
              </a:ext>
            </a:extLst>
          </p:cNvPr>
          <p:cNvSpPr>
            <a:spLocks noGrp="1"/>
          </p:cNvSpPr>
          <p:nvPr>
            <p:ph type="sldNum" sz="quarter" idx="12"/>
          </p:nvPr>
        </p:nvSpPr>
        <p:spPr/>
        <p:txBody>
          <a:bodyPr/>
          <a:lstStyle/>
          <a:p>
            <a:fld id="{1C3AE42F-9CFB-4242-9B86-C2FC773B2174}" type="slidenum">
              <a:rPr lang="en-IN" smtClean="0"/>
              <a:t>‹#›</a:t>
            </a:fld>
            <a:endParaRPr lang="en-IN"/>
          </a:p>
        </p:txBody>
      </p:sp>
    </p:spTree>
    <p:extLst>
      <p:ext uri="{BB962C8B-B14F-4D97-AF65-F5344CB8AC3E}">
        <p14:creationId xmlns:p14="http://schemas.microsoft.com/office/powerpoint/2010/main" val="3888287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660655-5D7D-4BE2-9B4F-14C171ABF478}"/>
              </a:ext>
            </a:extLst>
          </p:cNvPr>
          <p:cNvSpPr>
            <a:spLocks noGrp="1"/>
          </p:cNvSpPr>
          <p:nvPr>
            <p:ph type="dt" sz="half" idx="10"/>
          </p:nvPr>
        </p:nvSpPr>
        <p:spPr/>
        <p:txBody>
          <a:bodyPr/>
          <a:lstStyle/>
          <a:p>
            <a:fld id="{5371E4D2-C98F-4E7B-B19A-E3092A3CA4DD}" type="datetimeFigureOut">
              <a:rPr lang="en-IN" smtClean="0"/>
              <a:t>08-06-2021</a:t>
            </a:fld>
            <a:endParaRPr lang="en-IN"/>
          </a:p>
        </p:txBody>
      </p:sp>
      <p:sp>
        <p:nvSpPr>
          <p:cNvPr id="3" name="Footer Placeholder 2">
            <a:extLst>
              <a:ext uri="{FF2B5EF4-FFF2-40B4-BE49-F238E27FC236}">
                <a16:creationId xmlns:a16="http://schemas.microsoft.com/office/drawing/2014/main" id="{AE1A10B8-6E04-4AD0-B143-76B4C715A1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38CAD78-A3FD-45A7-9058-9E1B2C1EA7E2}"/>
              </a:ext>
            </a:extLst>
          </p:cNvPr>
          <p:cNvSpPr>
            <a:spLocks noGrp="1"/>
          </p:cNvSpPr>
          <p:nvPr>
            <p:ph type="sldNum" sz="quarter" idx="12"/>
          </p:nvPr>
        </p:nvSpPr>
        <p:spPr/>
        <p:txBody>
          <a:bodyPr/>
          <a:lstStyle/>
          <a:p>
            <a:fld id="{1C3AE42F-9CFB-4242-9B86-C2FC773B2174}" type="slidenum">
              <a:rPr lang="en-IN" smtClean="0"/>
              <a:t>‹#›</a:t>
            </a:fld>
            <a:endParaRPr lang="en-IN"/>
          </a:p>
        </p:txBody>
      </p:sp>
    </p:spTree>
    <p:extLst>
      <p:ext uri="{BB962C8B-B14F-4D97-AF65-F5344CB8AC3E}">
        <p14:creationId xmlns:p14="http://schemas.microsoft.com/office/powerpoint/2010/main" val="16363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45A1-3C0F-4B65-8DE5-4FEAE254AB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6963E0-275C-4F19-AEBE-3C92B6B166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CBAA95-F502-4ECE-83B9-83CC7FB99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3EE9D2-857D-46B1-90D8-ACF698D223DD}"/>
              </a:ext>
            </a:extLst>
          </p:cNvPr>
          <p:cNvSpPr>
            <a:spLocks noGrp="1"/>
          </p:cNvSpPr>
          <p:nvPr>
            <p:ph type="dt" sz="half" idx="10"/>
          </p:nvPr>
        </p:nvSpPr>
        <p:spPr/>
        <p:txBody>
          <a:bodyPr/>
          <a:lstStyle/>
          <a:p>
            <a:fld id="{5371E4D2-C98F-4E7B-B19A-E3092A3CA4DD}" type="datetimeFigureOut">
              <a:rPr lang="en-IN" smtClean="0"/>
              <a:t>08-06-2021</a:t>
            </a:fld>
            <a:endParaRPr lang="en-IN"/>
          </a:p>
        </p:txBody>
      </p:sp>
      <p:sp>
        <p:nvSpPr>
          <p:cNvPr id="6" name="Footer Placeholder 5">
            <a:extLst>
              <a:ext uri="{FF2B5EF4-FFF2-40B4-BE49-F238E27FC236}">
                <a16:creationId xmlns:a16="http://schemas.microsoft.com/office/drawing/2014/main" id="{77EC05D9-372C-405E-B49C-1719E788F7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2E625B-E171-4F62-9484-B4A2CA86DA53}"/>
              </a:ext>
            </a:extLst>
          </p:cNvPr>
          <p:cNvSpPr>
            <a:spLocks noGrp="1"/>
          </p:cNvSpPr>
          <p:nvPr>
            <p:ph type="sldNum" sz="quarter" idx="12"/>
          </p:nvPr>
        </p:nvSpPr>
        <p:spPr/>
        <p:txBody>
          <a:bodyPr/>
          <a:lstStyle/>
          <a:p>
            <a:fld id="{1C3AE42F-9CFB-4242-9B86-C2FC773B2174}" type="slidenum">
              <a:rPr lang="en-IN" smtClean="0"/>
              <a:t>‹#›</a:t>
            </a:fld>
            <a:endParaRPr lang="en-IN"/>
          </a:p>
        </p:txBody>
      </p:sp>
    </p:spTree>
    <p:extLst>
      <p:ext uri="{BB962C8B-B14F-4D97-AF65-F5344CB8AC3E}">
        <p14:creationId xmlns:p14="http://schemas.microsoft.com/office/powerpoint/2010/main" val="3190283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4190B-75AC-420C-B6DA-6622CBE2D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42B714-F3EA-4BEB-ABB7-B3D0495BA3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33D1EB0-D513-4AC6-B374-C5618C6E4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B28C27-5AD9-4D48-B835-BBF3A65D35B5}"/>
              </a:ext>
            </a:extLst>
          </p:cNvPr>
          <p:cNvSpPr>
            <a:spLocks noGrp="1"/>
          </p:cNvSpPr>
          <p:nvPr>
            <p:ph type="dt" sz="half" idx="10"/>
          </p:nvPr>
        </p:nvSpPr>
        <p:spPr/>
        <p:txBody>
          <a:bodyPr/>
          <a:lstStyle/>
          <a:p>
            <a:fld id="{5371E4D2-C98F-4E7B-B19A-E3092A3CA4DD}" type="datetimeFigureOut">
              <a:rPr lang="en-IN" smtClean="0"/>
              <a:t>08-06-2021</a:t>
            </a:fld>
            <a:endParaRPr lang="en-IN"/>
          </a:p>
        </p:txBody>
      </p:sp>
      <p:sp>
        <p:nvSpPr>
          <p:cNvPr id="6" name="Footer Placeholder 5">
            <a:extLst>
              <a:ext uri="{FF2B5EF4-FFF2-40B4-BE49-F238E27FC236}">
                <a16:creationId xmlns:a16="http://schemas.microsoft.com/office/drawing/2014/main" id="{156DD7BE-D83C-4ADB-B5D8-BB90A442FF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1D66F3-D9AA-465E-A50C-8FFCA255B9C7}"/>
              </a:ext>
            </a:extLst>
          </p:cNvPr>
          <p:cNvSpPr>
            <a:spLocks noGrp="1"/>
          </p:cNvSpPr>
          <p:nvPr>
            <p:ph type="sldNum" sz="quarter" idx="12"/>
          </p:nvPr>
        </p:nvSpPr>
        <p:spPr/>
        <p:txBody>
          <a:bodyPr/>
          <a:lstStyle/>
          <a:p>
            <a:fld id="{1C3AE42F-9CFB-4242-9B86-C2FC773B2174}" type="slidenum">
              <a:rPr lang="en-IN" smtClean="0"/>
              <a:t>‹#›</a:t>
            </a:fld>
            <a:endParaRPr lang="en-IN"/>
          </a:p>
        </p:txBody>
      </p:sp>
    </p:spTree>
    <p:extLst>
      <p:ext uri="{BB962C8B-B14F-4D97-AF65-F5344CB8AC3E}">
        <p14:creationId xmlns:p14="http://schemas.microsoft.com/office/powerpoint/2010/main" val="268799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45903B-90DA-46EE-A530-B60B4EB70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9EE6E6-F213-4946-B868-D9C8647E70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C0B349-0115-4D99-90EA-4A8112FA4F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71E4D2-C98F-4E7B-B19A-E3092A3CA4DD}" type="datetimeFigureOut">
              <a:rPr lang="en-IN" smtClean="0"/>
              <a:t>08-06-2021</a:t>
            </a:fld>
            <a:endParaRPr lang="en-IN"/>
          </a:p>
        </p:txBody>
      </p:sp>
      <p:sp>
        <p:nvSpPr>
          <p:cNvPr id="5" name="Footer Placeholder 4">
            <a:extLst>
              <a:ext uri="{FF2B5EF4-FFF2-40B4-BE49-F238E27FC236}">
                <a16:creationId xmlns:a16="http://schemas.microsoft.com/office/drawing/2014/main" id="{38E48E7C-8375-4E09-8DFC-C969E47C3A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F8FB9E5-FEC4-4017-BECE-B706ABC6E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AE42F-9CFB-4242-9B86-C2FC773B2174}" type="slidenum">
              <a:rPr lang="en-IN" smtClean="0"/>
              <a:t>‹#›</a:t>
            </a:fld>
            <a:endParaRPr lang="en-IN"/>
          </a:p>
        </p:txBody>
      </p:sp>
    </p:spTree>
    <p:extLst>
      <p:ext uri="{BB962C8B-B14F-4D97-AF65-F5344CB8AC3E}">
        <p14:creationId xmlns:p14="http://schemas.microsoft.com/office/powerpoint/2010/main" val="299583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Box 1"/>
          <p:cNvSpPr txBox="1"/>
          <p:nvPr/>
        </p:nvSpPr>
        <p:spPr>
          <a:xfrm>
            <a:off x="1135966" y="1629596"/>
            <a:ext cx="10464800" cy="3385542"/>
          </a:xfrm>
          <a:prstGeom prst="rect">
            <a:avLst/>
          </a:prstGeom>
          <a:noFill/>
        </p:spPr>
        <p:txBody>
          <a:bodyPr wrap="square" rtlCol="0">
            <a:spAutoFit/>
          </a:bodyPr>
          <a:lstStyle/>
          <a:p>
            <a:r>
              <a:rPr lang="en-US" sz="4400" b="1" dirty="0">
                <a:solidFill>
                  <a:schemeClr val="bg1"/>
                </a:solidFill>
                <a:effectLst>
                  <a:outerShdw blurRad="38100" dist="38100" dir="2700000" algn="tl">
                    <a:srgbClr val="000000">
                      <a:alpha val="43137"/>
                    </a:srgbClr>
                  </a:outerShdw>
                </a:effectLst>
                <a:latin typeface="Papyrus" panose="03070502060502030205" pitchFamily="66" charset="0"/>
              </a:rPr>
              <a:t>               </a:t>
            </a:r>
            <a:r>
              <a:rPr lang="en-US" sz="6600" b="1" dirty="0">
                <a:solidFill>
                  <a:schemeClr val="bg1"/>
                </a:solidFill>
                <a:effectLst>
                  <a:outerShdw blurRad="38100" dist="38100" dir="2700000" algn="tl">
                    <a:srgbClr val="000000">
                      <a:alpha val="43137"/>
                    </a:srgbClr>
                  </a:outerShdw>
                </a:effectLst>
                <a:latin typeface="Papyrus" panose="03070502060502030205" pitchFamily="66" charset="0"/>
              </a:rPr>
              <a:t>WELCOME</a:t>
            </a:r>
            <a:r>
              <a:rPr lang="en-US" sz="4400" b="1" dirty="0">
                <a:solidFill>
                  <a:schemeClr val="bg1"/>
                </a:solidFill>
                <a:effectLst>
                  <a:outerShdw blurRad="38100" dist="38100" dir="2700000" algn="tl">
                    <a:srgbClr val="000000">
                      <a:alpha val="43137"/>
                    </a:srgbClr>
                  </a:outerShdw>
                </a:effectLst>
                <a:latin typeface="Papyrus" panose="03070502060502030205" pitchFamily="66" charset="0"/>
              </a:rPr>
              <a:t> </a:t>
            </a:r>
          </a:p>
          <a:p>
            <a:r>
              <a:rPr lang="en-US" sz="4400" b="1" dirty="0">
                <a:solidFill>
                  <a:schemeClr val="bg1"/>
                </a:solidFill>
                <a:effectLst>
                  <a:outerShdw blurRad="38100" dist="38100" dir="2700000" algn="tl">
                    <a:srgbClr val="000000">
                      <a:alpha val="43137"/>
                    </a:srgbClr>
                  </a:outerShdw>
                </a:effectLst>
                <a:latin typeface="Segoe Script" panose="020B0504020000000003" pitchFamily="34" charset="0"/>
              </a:rPr>
              <a:t>           to our website </a:t>
            </a:r>
          </a:p>
          <a:p>
            <a:r>
              <a:rPr lang="en-US" sz="6000" b="1" dirty="0">
                <a:solidFill>
                  <a:schemeClr val="bg1"/>
                </a:solidFill>
                <a:effectLst>
                  <a:outerShdw blurRad="38100" dist="38100" dir="2700000" algn="tl">
                    <a:srgbClr val="000000">
                      <a:alpha val="43137"/>
                    </a:srgbClr>
                  </a:outerShdw>
                </a:effectLst>
                <a:latin typeface="Segoe Script" panose="020B0504020000000003" pitchFamily="34" charset="0"/>
              </a:rPr>
              <a:t>  DoorToDoor Services</a:t>
            </a:r>
          </a:p>
          <a:p>
            <a:r>
              <a:rPr lang="en-US" sz="4400" b="1" dirty="0">
                <a:solidFill>
                  <a:schemeClr val="bg1"/>
                </a:solidFill>
                <a:effectLst>
                  <a:outerShdw blurRad="38100" dist="38100" dir="2700000" algn="tl">
                    <a:srgbClr val="000000">
                      <a:alpha val="43137"/>
                    </a:srgbClr>
                  </a:outerShdw>
                </a:effectLst>
                <a:latin typeface="Segoe Script" panose="020B0504020000000003" pitchFamily="34" charset="0"/>
              </a:rPr>
              <a:t>    </a:t>
            </a:r>
            <a:r>
              <a:rPr lang="en-US" sz="3200" b="1" dirty="0">
                <a:solidFill>
                  <a:schemeClr val="bg1"/>
                </a:solidFill>
                <a:effectLst>
                  <a:outerShdw blurRad="38100" dist="38100" dir="2700000" algn="tl">
                    <a:srgbClr val="000000">
                      <a:alpha val="43137"/>
                    </a:srgbClr>
                  </a:outerShdw>
                </a:effectLst>
                <a:latin typeface="Segoe Script" panose="020B0504020000000003" pitchFamily="34" charset="0"/>
              </a:rPr>
              <a:t>Your Imagination to your Door Steps </a:t>
            </a:r>
            <a:endParaRPr lang="en-US" sz="4800" b="1" dirty="0">
              <a:solidFill>
                <a:schemeClr val="bg1"/>
              </a:solidFill>
              <a:effectLst>
                <a:outerShdw blurRad="38100" dist="38100" dir="2700000" algn="tl">
                  <a:srgbClr val="000000">
                    <a:alpha val="43137"/>
                  </a:srgbClr>
                </a:outerShdw>
              </a:effectLst>
              <a:latin typeface="Segoe Script" panose="020B0504020000000003" pitchFamily="34" charset="0"/>
            </a:endParaRPr>
          </a:p>
        </p:txBody>
      </p:sp>
      <p:sp useBgFill="1">
        <p:nvSpPr>
          <p:cNvPr id="12" name="Freeform 11"/>
          <p:cNvSpPr/>
          <p:nvPr/>
        </p:nvSpPr>
        <p:spPr>
          <a:xfrm rot="1200921">
            <a:off x="-1164892" y="-1375321"/>
            <a:ext cx="6114470" cy="8668404"/>
          </a:xfrm>
          <a:custGeom>
            <a:avLst/>
            <a:gdLst>
              <a:gd name="connsiteX0" fmla="*/ 0 w 6114470"/>
              <a:gd name="connsiteY0" fmla="*/ 2227341 h 8668404"/>
              <a:gd name="connsiteX1" fmla="*/ 6114470 w 6114470"/>
              <a:gd name="connsiteY1" fmla="*/ 0 h 8668404"/>
              <a:gd name="connsiteX2" fmla="*/ 6114470 w 6114470"/>
              <a:gd name="connsiteY2" fmla="*/ 7305399 h 8668404"/>
              <a:gd name="connsiteX3" fmla="*/ 2372763 w 6114470"/>
              <a:gd name="connsiteY3" fmla="*/ 8668404 h 8668404"/>
            </a:gdLst>
            <a:ahLst/>
            <a:cxnLst>
              <a:cxn ang="0">
                <a:pos x="connsiteX0" y="connsiteY0"/>
              </a:cxn>
              <a:cxn ang="0">
                <a:pos x="connsiteX1" y="connsiteY1"/>
              </a:cxn>
              <a:cxn ang="0">
                <a:pos x="connsiteX2" y="connsiteY2"/>
              </a:cxn>
              <a:cxn ang="0">
                <a:pos x="connsiteX3" y="connsiteY3"/>
              </a:cxn>
            </a:cxnLst>
            <a:rect l="l" t="t" r="r" b="b"/>
            <a:pathLst>
              <a:path w="6114470" h="8668404">
                <a:moveTo>
                  <a:pt x="0" y="2227341"/>
                </a:moveTo>
                <a:lnTo>
                  <a:pt x="6114470" y="0"/>
                </a:lnTo>
                <a:lnTo>
                  <a:pt x="6114470" y="7305399"/>
                </a:lnTo>
                <a:lnTo>
                  <a:pt x="2372763" y="8668404"/>
                </a:lnTo>
                <a:close/>
              </a:path>
            </a:pathLst>
          </a:custGeom>
          <a:ln>
            <a:noFill/>
          </a:ln>
          <a:effectLst>
            <a:outerShdw blurRad="368300" dist="50800" dir="1020000" sx="105000" sy="105000" algn="l" rotWithShape="0">
              <a:srgbClr val="002060">
                <a:alpha val="6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a:t>
            </a:r>
          </a:p>
        </p:txBody>
      </p:sp>
      <p:sp useBgFill="1">
        <p:nvSpPr>
          <p:cNvPr id="9" name="Freeform 8"/>
          <p:cNvSpPr/>
          <p:nvPr/>
        </p:nvSpPr>
        <p:spPr>
          <a:xfrm rot="757168">
            <a:off x="-1373030" y="-641035"/>
            <a:ext cx="4814763" cy="7725316"/>
          </a:xfrm>
          <a:custGeom>
            <a:avLst/>
            <a:gdLst>
              <a:gd name="connsiteX0" fmla="*/ 0 w 4814763"/>
              <a:gd name="connsiteY0" fmla="*/ 1077945 h 7725316"/>
              <a:gd name="connsiteX1" fmla="*/ 4814763 w 4814763"/>
              <a:gd name="connsiteY1" fmla="*/ 0 h 7725316"/>
              <a:gd name="connsiteX2" fmla="*/ 4814762 w 4814763"/>
              <a:gd name="connsiteY2" fmla="*/ 7072702 h 7725316"/>
              <a:gd name="connsiteX3" fmla="*/ 1899786 w 4814763"/>
              <a:gd name="connsiteY3" fmla="*/ 7725316 h 7725316"/>
            </a:gdLst>
            <a:ahLst/>
            <a:cxnLst>
              <a:cxn ang="0">
                <a:pos x="connsiteX0" y="connsiteY0"/>
              </a:cxn>
              <a:cxn ang="0">
                <a:pos x="connsiteX1" y="connsiteY1"/>
              </a:cxn>
              <a:cxn ang="0">
                <a:pos x="connsiteX2" y="connsiteY2"/>
              </a:cxn>
              <a:cxn ang="0">
                <a:pos x="connsiteX3" y="connsiteY3"/>
              </a:cxn>
            </a:cxnLst>
            <a:rect l="l" t="t" r="r" b="b"/>
            <a:pathLst>
              <a:path w="4814763" h="7725316">
                <a:moveTo>
                  <a:pt x="0" y="1077945"/>
                </a:moveTo>
                <a:lnTo>
                  <a:pt x="4814763" y="0"/>
                </a:lnTo>
                <a:lnTo>
                  <a:pt x="4814762" y="7072702"/>
                </a:lnTo>
                <a:lnTo>
                  <a:pt x="1899786" y="7725316"/>
                </a:lnTo>
                <a:close/>
              </a:path>
            </a:pathLst>
          </a:custGeom>
          <a:ln>
            <a:noFill/>
          </a:ln>
          <a:effectLst>
            <a:outerShdw blurRad="368300" dist="50800" dir="1020000" sx="105000" sy="105000" algn="l" rotWithShape="0">
              <a:srgbClr val="002060">
                <a:alpha val="6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5" name="Freeform 14"/>
          <p:cNvSpPr/>
          <p:nvPr/>
        </p:nvSpPr>
        <p:spPr>
          <a:xfrm rot="1200921">
            <a:off x="6965398" y="-678565"/>
            <a:ext cx="6598369" cy="8946111"/>
          </a:xfrm>
          <a:custGeom>
            <a:avLst/>
            <a:gdLst>
              <a:gd name="connsiteX0" fmla="*/ 1 w 6598369"/>
              <a:gd name="connsiteY0" fmla="*/ 1594371 h 8946111"/>
              <a:gd name="connsiteX1" fmla="*/ 4376850 w 6598369"/>
              <a:gd name="connsiteY1" fmla="*/ 0 h 8946111"/>
              <a:gd name="connsiteX2" fmla="*/ 6598369 w 6598369"/>
              <a:gd name="connsiteY2" fmla="*/ 6542499 h 8946111"/>
              <a:gd name="connsiteX3" fmla="*/ 0 w 6598369"/>
              <a:gd name="connsiteY3" fmla="*/ 8946111 h 8946111"/>
            </a:gdLst>
            <a:ahLst/>
            <a:cxnLst>
              <a:cxn ang="0">
                <a:pos x="connsiteX0" y="connsiteY0"/>
              </a:cxn>
              <a:cxn ang="0">
                <a:pos x="connsiteX1" y="connsiteY1"/>
              </a:cxn>
              <a:cxn ang="0">
                <a:pos x="connsiteX2" y="connsiteY2"/>
              </a:cxn>
              <a:cxn ang="0">
                <a:pos x="connsiteX3" y="connsiteY3"/>
              </a:cxn>
            </a:cxnLst>
            <a:rect l="l" t="t" r="r" b="b"/>
            <a:pathLst>
              <a:path w="6598369" h="8946111">
                <a:moveTo>
                  <a:pt x="1" y="1594371"/>
                </a:moveTo>
                <a:lnTo>
                  <a:pt x="4376850" y="0"/>
                </a:lnTo>
                <a:lnTo>
                  <a:pt x="6598369" y="6542499"/>
                </a:lnTo>
                <a:lnTo>
                  <a:pt x="0" y="8946111"/>
                </a:lnTo>
                <a:close/>
              </a:path>
            </a:pathLst>
          </a:custGeom>
          <a:ln>
            <a:noFill/>
          </a:ln>
          <a:effectLst>
            <a:outerShdw blurRad="368300" dist="50800" dir="1020000" sx="105000" sy="105000" algn="ctr" rotWithShape="0">
              <a:srgbClr val="002060">
                <a:alpha val="6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Freeform 16"/>
          <p:cNvSpPr/>
          <p:nvPr/>
        </p:nvSpPr>
        <p:spPr>
          <a:xfrm rot="786234">
            <a:off x="8251960" y="-299737"/>
            <a:ext cx="5379855" cy="7870056"/>
          </a:xfrm>
          <a:custGeom>
            <a:avLst/>
            <a:gdLst>
              <a:gd name="connsiteX0" fmla="*/ 1 w 5379855"/>
              <a:gd name="connsiteY0" fmla="*/ 777672 h 7870056"/>
              <a:gd name="connsiteX1" fmla="*/ 3340815 w 5379855"/>
              <a:gd name="connsiteY1" fmla="*/ 0 h 7870056"/>
              <a:gd name="connsiteX2" fmla="*/ 5379855 w 5379855"/>
              <a:gd name="connsiteY2" fmla="*/ 6617738 h 7870056"/>
              <a:gd name="connsiteX3" fmla="*/ 0 w 5379855"/>
              <a:gd name="connsiteY3" fmla="*/ 7870056 h 7870056"/>
            </a:gdLst>
            <a:ahLst/>
            <a:cxnLst>
              <a:cxn ang="0">
                <a:pos x="connsiteX0" y="connsiteY0"/>
              </a:cxn>
              <a:cxn ang="0">
                <a:pos x="connsiteX1" y="connsiteY1"/>
              </a:cxn>
              <a:cxn ang="0">
                <a:pos x="connsiteX2" y="connsiteY2"/>
              </a:cxn>
              <a:cxn ang="0">
                <a:pos x="connsiteX3" y="connsiteY3"/>
              </a:cxn>
            </a:cxnLst>
            <a:rect l="l" t="t" r="r" b="b"/>
            <a:pathLst>
              <a:path w="5379855" h="7870056">
                <a:moveTo>
                  <a:pt x="1" y="777672"/>
                </a:moveTo>
                <a:lnTo>
                  <a:pt x="3340815" y="0"/>
                </a:lnTo>
                <a:lnTo>
                  <a:pt x="5379855" y="6617738"/>
                </a:lnTo>
                <a:lnTo>
                  <a:pt x="0" y="7870056"/>
                </a:lnTo>
                <a:close/>
              </a:path>
            </a:pathLst>
          </a:custGeom>
          <a:ln>
            <a:noFill/>
          </a:ln>
          <a:effectLst>
            <a:outerShdw blurRad="368300" dist="50800" dir="1020000" sx="105000" sy="105000" algn="ctr" rotWithShape="0">
              <a:srgbClr val="002060">
                <a:alpha val="6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1365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repeatCount="indefinite" accel="50000" decel="50000" autoRev="1" fill="hold" grpId="0" nodeType="clickEffect">
                                  <p:stCondLst>
                                    <p:cond delay="0"/>
                                  </p:stCondLst>
                                  <p:childTnLst>
                                    <p:animMotion origin="layout" path="M 4.375E-6 4.07407E-6 L -0.27852 -0.00625 " pathEditMode="fixed" rAng="0" ptsTypes="AA">
                                      <p:cBhvr>
                                        <p:cTn id="6" dur="3000" fill="hold"/>
                                        <p:tgtEl>
                                          <p:spTgt spid="9"/>
                                        </p:tgtEl>
                                        <p:attrNameLst>
                                          <p:attrName>ppt_x</p:attrName>
                                          <p:attrName>ppt_y</p:attrName>
                                        </p:attrNameLst>
                                      </p:cBhvr>
                                      <p:rCtr x="-13919" y="-324"/>
                                    </p:animMotion>
                                  </p:childTnLst>
                                </p:cTn>
                              </p:par>
                              <p:par>
                                <p:cTn id="7" presetID="6" presetClass="emph" presetSubtype="0" repeatCount="indefinite" accel="35800" decel="35800" autoRev="1" fill="hold" grpId="1" nodeType="withEffect">
                                  <p:stCondLst>
                                    <p:cond delay="0"/>
                                  </p:stCondLst>
                                  <p:childTnLst>
                                    <p:animScale>
                                      <p:cBhvr>
                                        <p:cTn id="8" dur="5000" fill="hold"/>
                                        <p:tgtEl>
                                          <p:spTgt spid="9"/>
                                        </p:tgtEl>
                                      </p:cBhvr>
                                      <p:by x="150000" y="150000"/>
                                    </p:animScale>
                                  </p:childTnLst>
                                </p:cTn>
                              </p:par>
                              <p:par>
                                <p:cTn id="9" presetID="35" presetClass="path" presetSubtype="0" repeatCount="indefinite" accel="33333" decel="33333" autoRev="1" fill="hold" grpId="0" nodeType="withEffect">
                                  <p:stCondLst>
                                    <p:cond delay="0"/>
                                  </p:stCondLst>
                                  <p:childTnLst>
                                    <p:animMotion origin="layout" path="M -1.66667E-6 2.22222E-6 L -0.28138 -0.00533 " pathEditMode="fixed" rAng="0" ptsTypes="AA">
                                      <p:cBhvr>
                                        <p:cTn id="10" dur="3000" fill="hold"/>
                                        <p:tgtEl>
                                          <p:spTgt spid="12"/>
                                        </p:tgtEl>
                                        <p:attrNameLst>
                                          <p:attrName>ppt_x</p:attrName>
                                          <p:attrName>ppt_y</p:attrName>
                                        </p:attrNameLst>
                                      </p:cBhvr>
                                      <p:rCtr x="-14076" y="-278"/>
                                    </p:animMotion>
                                  </p:childTnLst>
                                </p:cTn>
                              </p:par>
                              <p:par>
                                <p:cTn id="11" presetID="63" presetClass="path" presetSubtype="0" repeatCount="indefinite" accel="50000" decel="50000" autoRev="1" fill="hold" grpId="0" nodeType="withEffect">
                                  <p:stCondLst>
                                    <p:cond delay="0"/>
                                  </p:stCondLst>
                                  <p:childTnLst>
                                    <p:animMotion origin="layout" path="M -2.08333E-6 -1.85185E-6 L 0.31029 -0.00254 " pathEditMode="relative" rAng="0" ptsTypes="AA">
                                      <p:cBhvr>
                                        <p:cTn id="12" dur="3000" fill="hold"/>
                                        <p:tgtEl>
                                          <p:spTgt spid="15"/>
                                        </p:tgtEl>
                                        <p:attrNameLst>
                                          <p:attrName>ppt_x</p:attrName>
                                          <p:attrName>ppt_y</p:attrName>
                                        </p:attrNameLst>
                                      </p:cBhvr>
                                      <p:rCtr x="15508" y="-139"/>
                                    </p:animMotion>
                                  </p:childTnLst>
                                </p:cTn>
                              </p:par>
                              <p:par>
                                <p:cTn id="13" presetID="63" presetClass="path" presetSubtype="0" repeatCount="indefinite" accel="50000" decel="50000" autoRev="1" fill="hold" grpId="0" nodeType="withEffect">
                                  <p:stCondLst>
                                    <p:cond delay="0"/>
                                  </p:stCondLst>
                                  <p:childTnLst>
                                    <p:animMotion origin="layout" path="M 2.91667E-6 -2.59259E-6 L 0.30169 -0.00949 " pathEditMode="relative" rAng="0" ptsTypes="AA">
                                      <p:cBhvr>
                                        <p:cTn id="14" dur="3000" fill="hold"/>
                                        <p:tgtEl>
                                          <p:spTgt spid="17"/>
                                        </p:tgtEl>
                                        <p:attrNameLst>
                                          <p:attrName>ppt_x</p:attrName>
                                          <p:attrName>ppt_y</p:attrName>
                                        </p:attrNameLst>
                                      </p:cBhvr>
                                      <p:rCtr x="15078" y="-486"/>
                                    </p:animMotion>
                                  </p:childTnLst>
                                </p:cTn>
                              </p:par>
                              <p:par>
                                <p:cTn id="15" presetID="6" presetClass="emph" presetSubtype="0" repeatCount="indefinite" accel="50000" decel="50000" fill="hold" grpId="1" nodeType="withEffect">
                                  <p:stCondLst>
                                    <p:cond delay="0"/>
                                  </p:stCondLst>
                                  <p:endCondLst>
                                    <p:cond evt="onNext" delay="0">
                                      <p:tgtEl>
                                        <p:sldTgt/>
                                      </p:tgtEl>
                                    </p:cond>
                                  </p:endCondLst>
                                  <p:childTnLst>
                                    <p:animScale>
                                      <p:cBhvr>
                                        <p:cTn id="16" dur="5000" fill="hold"/>
                                        <p:tgtEl>
                                          <p:spTgt spid="1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9" grpId="1" animBg="1"/>
      <p:bldP spid="15" grpId="0" animBg="1"/>
      <p:bldP spid="17" grpId="0" animBg="1"/>
      <p:bldP spid="17"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mt="21000"/>
          </a:blip>
          <a:stretch>
            <a:fillRect/>
          </a:stretch>
        </a:blipFill>
        <a:effectLst/>
      </p:bgPr>
    </p:bg>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7510881" y="384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47826"/>
            </a:pPr>
            <a:r>
              <a:rPr lang="en" sz="4000" b="1" dirty="0"/>
              <a:t>What is NodeJS ?</a:t>
            </a:r>
            <a:endParaRPr sz="4000" b="1" dirty="0"/>
          </a:p>
          <a:p>
            <a:endParaRPr sz="6000" dirty="0"/>
          </a:p>
        </p:txBody>
      </p:sp>
      <p:sp>
        <p:nvSpPr>
          <p:cNvPr id="104" name="Google Shape;104;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sz="3600" dirty="0">
                <a:solidFill>
                  <a:srgbClr val="FF0000"/>
                </a:solidFill>
                <a:latin typeface="Agency FB" panose="020B0503020202020204" pitchFamily="34" charset="0"/>
              </a:rPr>
              <a:t>In simple words Node.js is ‘server-side JavaScript’.</a:t>
            </a:r>
          </a:p>
          <a:p>
            <a:pPr marL="152396" indent="0">
              <a:buNone/>
            </a:pPr>
            <a:endParaRPr sz="3600" dirty="0">
              <a:solidFill>
                <a:srgbClr val="FF0000"/>
              </a:solidFill>
              <a:latin typeface="Agency FB" panose="020B0503020202020204" pitchFamily="34" charset="0"/>
            </a:endParaRPr>
          </a:p>
          <a:p>
            <a:r>
              <a:rPr lang="en" sz="3600" dirty="0">
                <a:solidFill>
                  <a:srgbClr val="FF0000"/>
                </a:solidFill>
                <a:latin typeface="Agency FB" panose="020B0503020202020204" pitchFamily="34" charset="0"/>
              </a:rPr>
              <a:t>In not-so-simple words Node.js is a high- performance network applications framework, well optimized for high concurrent environments. It’s a command line tool.</a:t>
            </a:r>
          </a:p>
          <a:p>
            <a:pPr marL="152396" indent="0">
              <a:buNone/>
            </a:pPr>
            <a:endParaRPr sz="3600" dirty="0">
              <a:solidFill>
                <a:srgbClr val="FF0000"/>
              </a:solidFill>
              <a:latin typeface="Agency FB" panose="020B0503020202020204" pitchFamily="34" charset="0"/>
            </a:endParaRPr>
          </a:p>
          <a:p>
            <a:r>
              <a:rPr lang="en" sz="3600" dirty="0">
                <a:solidFill>
                  <a:srgbClr val="FF0000"/>
                </a:solidFill>
                <a:latin typeface="Agency FB" panose="020B0503020202020204" pitchFamily="34" charset="0"/>
              </a:rPr>
              <a:t>In ‘Node.js’ , ‘.js’ doesn’t mean that its solely written JavaScript. It is 40% JS and 60% C++.</a:t>
            </a:r>
            <a:endParaRPr sz="3600" dirty="0">
              <a:solidFill>
                <a:srgbClr val="FF0000"/>
              </a:solidFill>
              <a:latin typeface="Agency FB" panose="020B0503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rdrop 3">
            <a:extLst>
              <a:ext uri="{FF2B5EF4-FFF2-40B4-BE49-F238E27FC236}">
                <a16:creationId xmlns:a16="http://schemas.microsoft.com/office/drawing/2014/main" id="{49C09784-D710-417A-984D-B422BF153B36}"/>
              </a:ext>
            </a:extLst>
          </p:cNvPr>
          <p:cNvSpPr/>
          <p:nvPr/>
        </p:nvSpPr>
        <p:spPr>
          <a:xfrm rot="7946798">
            <a:off x="5133555" y="76749"/>
            <a:ext cx="1793508" cy="1743565"/>
          </a:xfrm>
          <a:prstGeom prst="teardrop">
            <a:avLst>
              <a:gd name="adj" fmla="val 200000"/>
            </a:avLst>
          </a:prstGeom>
          <a:gradFill>
            <a:gsLst>
              <a:gs pos="0">
                <a:srgbClr val="FF0000">
                  <a:lumMod val="52000"/>
                  <a:lumOff val="48000"/>
                </a:srgbClr>
              </a:gs>
              <a:gs pos="100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ardrop 4">
            <a:extLst>
              <a:ext uri="{FF2B5EF4-FFF2-40B4-BE49-F238E27FC236}">
                <a16:creationId xmlns:a16="http://schemas.microsoft.com/office/drawing/2014/main" id="{EA8F6619-0CBC-4D32-B40A-FB64A57E5ED5}"/>
              </a:ext>
            </a:extLst>
          </p:cNvPr>
          <p:cNvSpPr/>
          <p:nvPr/>
        </p:nvSpPr>
        <p:spPr>
          <a:xfrm rot="18901804">
            <a:off x="5165767" y="5090300"/>
            <a:ext cx="1793508" cy="1743565"/>
          </a:xfrm>
          <a:prstGeom prst="teardrop">
            <a:avLst>
              <a:gd name="adj" fmla="val 200000"/>
            </a:avLst>
          </a:prstGeom>
          <a:gradFill>
            <a:gsLst>
              <a:gs pos="0">
                <a:srgbClr val="002060">
                  <a:lumMod val="40000"/>
                  <a:lumOff val="60000"/>
                </a:srgbClr>
              </a:gs>
              <a:gs pos="100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ardrop 5">
            <a:extLst>
              <a:ext uri="{FF2B5EF4-FFF2-40B4-BE49-F238E27FC236}">
                <a16:creationId xmlns:a16="http://schemas.microsoft.com/office/drawing/2014/main" id="{2122012C-6992-46CD-A39F-465137DAC869}"/>
              </a:ext>
            </a:extLst>
          </p:cNvPr>
          <p:cNvSpPr/>
          <p:nvPr/>
        </p:nvSpPr>
        <p:spPr>
          <a:xfrm rot="21448435">
            <a:off x="3484891" y="4416850"/>
            <a:ext cx="1793508" cy="1743565"/>
          </a:xfrm>
          <a:prstGeom prst="teardrop">
            <a:avLst>
              <a:gd name="adj" fmla="val 200000"/>
            </a:avLst>
          </a:prstGeom>
          <a:gradFill>
            <a:gsLst>
              <a:gs pos="0">
                <a:schemeClr val="accent6">
                  <a:lumMod val="40000"/>
                  <a:lumOff val="60000"/>
                </a:schemeClr>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ardrop 6">
            <a:extLst>
              <a:ext uri="{FF2B5EF4-FFF2-40B4-BE49-F238E27FC236}">
                <a16:creationId xmlns:a16="http://schemas.microsoft.com/office/drawing/2014/main" id="{64DAE8BF-513B-43B0-8B65-7FB6502FEE2C}"/>
              </a:ext>
            </a:extLst>
          </p:cNvPr>
          <p:cNvSpPr/>
          <p:nvPr/>
        </p:nvSpPr>
        <p:spPr>
          <a:xfrm rot="5165095">
            <a:off x="3339947" y="901543"/>
            <a:ext cx="1793508" cy="1743565"/>
          </a:xfrm>
          <a:prstGeom prst="teardrop">
            <a:avLst>
              <a:gd name="adj" fmla="val 200000"/>
            </a:avLst>
          </a:prstGeom>
          <a:gradFill>
            <a:gsLst>
              <a:gs pos="0">
                <a:srgbClr val="7030A0">
                  <a:lumMod val="40000"/>
                  <a:lumOff val="60000"/>
                </a:srgbClr>
              </a:gs>
              <a:gs pos="100000">
                <a:srgbClr val="7030A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ardrop 7">
            <a:extLst>
              <a:ext uri="{FF2B5EF4-FFF2-40B4-BE49-F238E27FC236}">
                <a16:creationId xmlns:a16="http://schemas.microsoft.com/office/drawing/2014/main" id="{AE3EC503-BD29-4639-B065-3B1E569F6DA8}"/>
              </a:ext>
            </a:extLst>
          </p:cNvPr>
          <p:cNvSpPr/>
          <p:nvPr/>
        </p:nvSpPr>
        <p:spPr>
          <a:xfrm rot="10800000">
            <a:off x="7009393" y="797163"/>
            <a:ext cx="1793508" cy="1743565"/>
          </a:xfrm>
          <a:prstGeom prst="teardrop">
            <a:avLst>
              <a:gd name="adj" fmla="val 200000"/>
            </a:avLst>
          </a:prstGeom>
          <a:gradFill>
            <a:gsLst>
              <a:gs pos="100000">
                <a:srgbClr val="2890A9"/>
              </a:gs>
              <a:gs pos="2000">
                <a:srgbClr val="2890A9">
                  <a:lumMod val="40000"/>
                  <a:lumOff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ardrop 8">
            <a:extLst>
              <a:ext uri="{FF2B5EF4-FFF2-40B4-BE49-F238E27FC236}">
                <a16:creationId xmlns:a16="http://schemas.microsoft.com/office/drawing/2014/main" id="{89A92401-2D46-4529-9E7C-71DE5E0AD35F}"/>
              </a:ext>
            </a:extLst>
          </p:cNvPr>
          <p:cNvSpPr/>
          <p:nvPr/>
        </p:nvSpPr>
        <p:spPr>
          <a:xfrm rot="16040481">
            <a:off x="7038926" y="4341123"/>
            <a:ext cx="1793508" cy="1743565"/>
          </a:xfrm>
          <a:prstGeom prst="teardrop">
            <a:avLst>
              <a:gd name="adj" fmla="val 200000"/>
            </a:avLst>
          </a:prstGeom>
          <a:gradFill>
            <a:gsLst>
              <a:gs pos="0">
                <a:schemeClr val="accent2">
                  <a:lumMod val="40000"/>
                  <a:lumOff val="6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9BDF88E0-3DC8-45BC-8669-8A28A803CEA3}"/>
              </a:ext>
            </a:extLst>
          </p:cNvPr>
          <p:cNvSpPr txBox="1"/>
          <p:nvPr/>
        </p:nvSpPr>
        <p:spPr>
          <a:xfrm>
            <a:off x="5619174" y="397007"/>
            <a:ext cx="566931" cy="1200329"/>
          </a:xfrm>
          <a:prstGeom prst="rect">
            <a:avLst/>
          </a:prstGeom>
          <a:noFill/>
        </p:spPr>
        <p:txBody>
          <a:bodyPr wrap="square" rtlCol="0">
            <a:spAutoFit/>
          </a:bodyPr>
          <a:lstStyle/>
          <a:p>
            <a:r>
              <a:rPr lang="en-IN" sz="7200" b="1" dirty="0">
                <a:solidFill>
                  <a:schemeClr val="bg1"/>
                </a:solidFill>
                <a:effectLst>
                  <a:outerShdw blurRad="38100" dist="38100" dir="2700000" algn="tl">
                    <a:srgbClr val="000000">
                      <a:alpha val="43137"/>
                    </a:srgbClr>
                  </a:outerShdw>
                </a:effectLst>
                <a:latin typeface="Arial Black" panose="020B0A04020102020204" pitchFamily="34" charset="0"/>
              </a:rPr>
              <a:t>1</a:t>
            </a:r>
          </a:p>
        </p:txBody>
      </p:sp>
      <p:sp>
        <p:nvSpPr>
          <p:cNvPr id="16" name="TextBox 15">
            <a:extLst>
              <a:ext uri="{FF2B5EF4-FFF2-40B4-BE49-F238E27FC236}">
                <a16:creationId xmlns:a16="http://schemas.microsoft.com/office/drawing/2014/main" id="{787407DA-5F60-4584-94AC-EC8EC8A8270D}"/>
              </a:ext>
            </a:extLst>
          </p:cNvPr>
          <p:cNvSpPr txBox="1"/>
          <p:nvPr/>
        </p:nvSpPr>
        <p:spPr>
          <a:xfrm>
            <a:off x="7505372" y="1037226"/>
            <a:ext cx="566931" cy="1200329"/>
          </a:xfrm>
          <a:prstGeom prst="rect">
            <a:avLst/>
          </a:prstGeom>
          <a:noFill/>
        </p:spPr>
        <p:txBody>
          <a:bodyPr wrap="square" rtlCol="0">
            <a:spAutoFit/>
          </a:bodyPr>
          <a:lstStyle/>
          <a:p>
            <a:r>
              <a:rPr lang="en-IN" sz="7200" b="1" dirty="0">
                <a:solidFill>
                  <a:schemeClr val="bg1"/>
                </a:solidFill>
                <a:effectLst>
                  <a:outerShdw blurRad="38100" dist="38100" dir="2700000" algn="tl">
                    <a:srgbClr val="000000">
                      <a:alpha val="43137"/>
                    </a:srgbClr>
                  </a:outerShdw>
                </a:effectLst>
                <a:latin typeface="Arial Black" panose="020B0A04020102020204" pitchFamily="34" charset="0"/>
              </a:rPr>
              <a:t>2</a:t>
            </a:r>
          </a:p>
        </p:txBody>
      </p:sp>
      <p:sp>
        <p:nvSpPr>
          <p:cNvPr id="18" name="TextBox 17">
            <a:extLst>
              <a:ext uri="{FF2B5EF4-FFF2-40B4-BE49-F238E27FC236}">
                <a16:creationId xmlns:a16="http://schemas.microsoft.com/office/drawing/2014/main" id="{9E7AA0F2-1E53-429D-A494-04F89BBAFC5E}"/>
              </a:ext>
            </a:extLst>
          </p:cNvPr>
          <p:cNvSpPr txBox="1"/>
          <p:nvPr/>
        </p:nvSpPr>
        <p:spPr>
          <a:xfrm>
            <a:off x="5619174" y="5260664"/>
            <a:ext cx="566931" cy="1200329"/>
          </a:xfrm>
          <a:prstGeom prst="rect">
            <a:avLst/>
          </a:prstGeom>
          <a:noFill/>
        </p:spPr>
        <p:txBody>
          <a:bodyPr wrap="square" rtlCol="0">
            <a:spAutoFit/>
          </a:bodyPr>
          <a:lstStyle/>
          <a:p>
            <a:r>
              <a:rPr lang="en-IN" sz="7200" b="1" dirty="0">
                <a:solidFill>
                  <a:schemeClr val="bg1"/>
                </a:solidFill>
                <a:effectLst>
                  <a:outerShdw blurRad="38100" dist="38100" dir="2700000" algn="tl">
                    <a:srgbClr val="000000">
                      <a:alpha val="43137"/>
                    </a:srgbClr>
                  </a:outerShdw>
                </a:effectLst>
                <a:latin typeface="Arial Black" panose="020B0A04020102020204" pitchFamily="34" charset="0"/>
              </a:rPr>
              <a:t>5</a:t>
            </a:r>
          </a:p>
        </p:txBody>
      </p:sp>
      <p:sp>
        <p:nvSpPr>
          <p:cNvPr id="19" name="TextBox 18">
            <a:extLst>
              <a:ext uri="{FF2B5EF4-FFF2-40B4-BE49-F238E27FC236}">
                <a16:creationId xmlns:a16="http://schemas.microsoft.com/office/drawing/2014/main" id="{056E5098-A084-4963-89FE-8E79CCDDBEEB}"/>
              </a:ext>
            </a:extLst>
          </p:cNvPr>
          <p:cNvSpPr txBox="1"/>
          <p:nvPr/>
        </p:nvSpPr>
        <p:spPr>
          <a:xfrm>
            <a:off x="3954837" y="4612740"/>
            <a:ext cx="566931" cy="1200329"/>
          </a:xfrm>
          <a:prstGeom prst="rect">
            <a:avLst/>
          </a:prstGeom>
          <a:noFill/>
        </p:spPr>
        <p:txBody>
          <a:bodyPr wrap="square" rtlCol="0">
            <a:spAutoFit/>
          </a:bodyPr>
          <a:lstStyle/>
          <a:p>
            <a:r>
              <a:rPr lang="en-IN" sz="7200" b="1" dirty="0">
                <a:solidFill>
                  <a:schemeClr val="bg1"/>
                </a:solidFill>
                <a:effectLst>
                  <a:outerShdw blurRad="38100" dist="38100" dir="2700000" algn="tl">
                    <a:srgbClr val="000000">
                      <a:alpha val="43137"/>
                    </a:srgbClr>
                  </a:outerShdw>
                </a:effectLst>
                <a:latin typeface="Arial Black" panose="020B0A04020102020204" pitchFamily="34" charset="0"/>
              </a:rPr>
              <a:t>6</a:t>
            </a:r>
          </a:p>
        </p:txBody>
      </p:sp>
      <p:sp>
        <p:nvSpPr>
          <p:cNvPr id="20" name="TextBox 19">
            <a:extLst>
              <a:ext uri="{FF2B5EF4-FFF2-40B4-BE49-F238E27FC236}">
                <a16:creationId xmlns:a16="http://schemas.microsoft.com/office/drawing/2014/main" id="{5E6AF749-E379-4F87-A343-3D7B9D79E0D2}"/>
              </a:ext>
            </a:extLst>
          </p:cNvPr>
          <p:cNvSpPr txBox="1"/>
          <p:nvPr/>
        </p:nvSpPr>
        <p:spPr>
          <a:xfrm>
            <a:off x="3767008" y="1173160"/>
            <a:ext cx="566931" cy="1200329"/>
          </a:xfrm>
          <a:prstGeom prst="rect">
            <a:avLst/>
          </a:prstGeom>
          <a:noFill/>
        </p:spPr>
        <p:txBody>
          <a:bodyPr wrap="square" rtlCol="0">
            <a:spAutoFit/>
          </a:bodyPr>
          <a:lstStyle/>
          <a:p>
            <a:r>
              <a:rPr lang="en-IN" sz="7200" b="1" dirty="0">
                <a:solidFill>
                  <a:schemeClr val="bg1"/>
                </a:solidFill>
                <a:effectLst>
                  <a:outerShdw blurRad="38100" dist="38100" dir="2700000" algn="tl">
                    <a:srgbClr val="000000">
                      <a:alpha val="43137"/>
                    </a:srgbClr>
                  </a:outerShdw>
                </a:effectLst>
                <a:latin typeface="Arial Black" panose="020B0A04020102020204" pitchFamily="34" charset="0"/>
              </a:rPr>
              <a:t>8</a:t>
            </a:r>
          </a:p>
        </p:txBody>
      </p:sp>
      <p:sp>
        <p:nvSpPr>
          <p:cNvPr id="27" name="TextBox 26">
            <a:extLst>
              <a:ext uri="{FF2B5EF4-FFF2-40B4-BE49-F238E27FC236}">
                <a16:creationId xmlns:a16="http://schemas.microsoft.com/office/drawing/2014/main" id="{7108A9C2-16BA-4685-A90C-CC155A53256B}"/>
              </a:ext>
            </a:extLst>
          </p:cNvPr>
          <p:cNvSpPr txBox="1"/>
          <p:nvPr/>
        </p:nvSpPr>
        <p:spPr>
          <a:xfrm>
            <a:off x="3758" y="4392755"/>
            <a:ext cx="5261026" cy="923330"/>
          </a:xfrm>
          <a:prstGeom prst="rect">
            <a:avLst/>
          </a:prstGeom>
          <a:noFill/>
        </p:spPr>
        <p:txBody>
          <a:bodyPr wrap="square" rtlCol="0">
            <a:spAutoFit/>
          </a:bodyPr>
          <a:lstStyle/>
          <a:p>
            <a:r>
              <a:rPr lang="en-IN" sz="5400" b="1" dirty="0">
                <a:effectLst>
                  <a:outerShdw blurRad="38100" dist="38100" dir="2700000" algn="tl">
                    <a:srgbClr val="000000">
                      <a:alpha val="43137"/>
                    </a:srgbClr>
                  </a:outerShdw>
                </a:effectLst>
              </a:rPr>
              <a:t>Cookie-parser</a:t>
            </a:r>
          </a:p>
        </p:txBody>
      </p:sp>
      <p:sp>
        <p:nvSpPr>
          <p:cNvPr id="28" name="TextBox 27">
            <a:extLst>
              <a:ext uri="{FF2B5EF4-FFF2-40B4-BE49-F238E27FC236}">
                <a16:creationId xmlns:a16="http://schemas.microsoft.com/office/drawing/2014/main" id="{EEA6E46C-314F-4B36-8F69-35A5C00D929C}"/>
              </a:ext>
            </a:extLst>
          </p:cNvPr>
          <p:cNvSpPr txBox="1"/>
          <p:nvPr/>
        </p:nvSpPr>
        <p:spPr>
          <a:xfrm>
            <a:off x="6580736" y="5992811"/>
            <a:ext cx="3240912" cy="923330"/>
          </a:xfrm>
          <a:prstGeom prst="rect">
            <a:avLst/>
          </a:prstGeom>
          <a:noFill/>
        </p:spPr>
        <p:txBody>
          <a:bodyPr wrap="square" rtlCol="0">
            <a:spAutoFit/>
          </a:bodyPr>
          <a:lstStyle/>
          <a:p>
            <a:r>
              <a:rPr lang="en-IN" sz="5400" b="1" dirty="0" err="1">
                <a:effectLst>
                  <a:outerShdw blurRad="38100" dist="38100" dir="2700000" algn="tl">
                    <a:srgbClr val="000000">
                      <a:alpha val="43137"/>
                    </a:srgbClr>
                  </a:outerShdw>
                </a:effectLst>
              </a:rPr>
              <a:t>bcryptjs</a:t>
            </a:r>
            <a:endParaRPr lang="en-IN" sz="5400" b="1" dirty="0">
              <a:effectLst>
                <a:outerShdw blurRad="38100" dist="38100" dir="2700000" algn="tl">
                  <a:srgbClr val="000000">
                    <a:alpha val="43137"/>
                  </a:srgbClr>
                </a:outerShdw>
              </a:effectLst>
            </a:endParaRPr>
          </a:p>
        </p:txBody>
      </p:sp>
      <p:sp>
        <p:nvSpPr>
          <p:cNvPr id="24" name="Teardrop 23">
            <a:extLst>
              <a:ext uri="{FF2B5EF4-FFF2-40B4-BE49-F238E27FC236}">
                <a16:creationId xmlns:a16="http://schemas.microsoft.com/office/drawing/2014/main" id="{773EFCB2-274C-4121-9A12-9C611A573C21}"/>
              </a:ext>
            </a:extLst>
          </p:cNvPr>
          <p:cNvSpPr/>
          <p:nvPr/>
        </p:nvSpPr>
        <p:spPr>
          <a:xfrm rot="2563509">
            <a:off x="2718446" y="2652846"/>
            <a:ext cx="1793508" cy="1743565"/>
          </a:xfrm>
          <a:prstGeom prst="teardrop">
            <a:avLst>
              <a:gd name="adj" fmla="val 200000"/>
            </a:avLst>
          </a:prstGeom>
          <a:gradFill>
            <a:gsLst>
              <a:gs pos="0">
                <a:schemeClr val="bg2"/>
              </a:gs>
              <a:gs pos="100000">
                <a:schemeClr val="bg2">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ardrop 24">
            <a:extLst>
              <a:ext uri="{FF2B5EF4-FFF2-40B4-BE49-F238E27FC236}">
                <a16:creationId xmlns:a16="http://schemas.microsoft.com/office/drawing/2014/main" id="{0002321F-9197-468E-BA2B-FF4B6D0C5B4D}"/>
              </a:ext>
            </a:extLst>
          </p:cNvPr>
          <p:cNvSpPr/>
          <p:nvPr/>
        </p:nvSpPr>
        <p:spPr>
          <a:xfrm rot="13507946">
            <a:off x="7680289" y="2618716"/>
            <a:ext cx="1793508" cy="1743565"/>
          </a:xfrm>
          <a:prstGeom prst="teardrop">
            <a:avLst>
              <a:gd name="adj" fmla="val 200000"/>
            </a:avLst>
          </a:prstGeom>
          <a:gradFill>
            <a:gsLst>
              <a:gs pos="100000">
                <a:schemeClr val="accent4">
                  <a:lumMod val="60000"/>
                  <a:lumOff val="40000"/>
                </a:schemeClr>
              </a:gs>
              <a:gs pos="2000">
                <a:schemeClr val="accent4">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2F24241-A67D-415E-9458-A4B2CBE6A571}"/>
              </a:ext>
            </a:extLst>
          </p:cNvPr>
          <p:cNvSpPr txBox="1"/>
          <p:nvPr/>
        </p:nvSpPr>
        <p:spPr>
          <a:xfrm>
            <a:off x="8235970" y="2868626"/>
            <a:ext cx="566931" cy="1200329"/>
          </a:xfrm>
          <a:prstGeom prst="rect">
            <a:avLst/>
          </a:prstGeom>
          <a:noFill/>
        </p:spPr>
        <p:txBody>
          <a:bodyPr wrap="square" rtlCol="0">
            <a:spAutoFit/>
          </a:bodyPr>
          <a:lstStyle/>
          <a:p>
            <a:r>
              <a:rPr lang="en-IN" sz="7200" b="1" dirty="0">
                <a:solidFill>
                  <a:schemeClr val="bg1"/>
                </a:solidFill>
                <a:effectLst>
                  <a:outerShdw blurRad="38100" dist="38100" dir="2700000" algn="tl">
                    <a:srgbClr val="000000">
                      <a:alpha val="43137"/>
                    </a:srgbClr>
                  </a:outerShdw>
                </a:effectLst>
                <a:latin typeface="Arial Black" panose="020B0A04020102020204" pitchFamily="34" charset="0"/>
              </a:rPr>
              <a:t>3</a:t>
            </a:r>
          </a:p>
        </p:txBody>
      </p:sp>
      <p:sp>
        <p:nvSpPr>
          <p:cNvPr id="29" name="TextBox 28">
            <a:extLst>
              <a:ext uri="{FF2B5EF4-FFF2-40B4-BE49-F238E27FC236}">
                <a16:creationId xmlns:a16="http://schemas.microsoft.com/office/drawing/2014/main" id="{E7DC9770-B905-443F-BE17-0251C9000380}"/>
              </a:ext>
            </a:extLst>
          </p:cNvPr>
          <p:cNvSpPr txBox="1"/>
          <p:nvPr/>
        </p:nvSpPr>
        <p:spPr>
          <a:xfrm>
            <a:off x="7505372" y="4568954"/>
            <a:ext cx="566931" cy="1200329"/>
          </a:xfrm>
          <a:prstGeom prst="rect">
            <a:avLst/>
          </a:prstGeom>
          <a:noFill/>
        </p:spPr>
        <p:txBody>
          <a:bodyPr wrap="square" rtlCol="0">
            <a:spAutoFit/>
          </a:bodyPr>
          <a:lstStyle/>
          <a:p>
            <a:r>
              <a:rPr lang="en-IN" sz="7200" b="1" dirty="0">
                <a:solidFill>
                  <a:schemeClr val="bg1"/>
                </a:solidFill>
                <a:effectLst>
                  <a:outerShdw blurRad="38100" dist="38100" dir="2700000" algn="tl">
                    <a:srgbClr val="000000">
                      <a:alpha val="43137"/>
                    </a:srgbClr>
                  </a:outerShdw>
                </a:effectLst>
                <a:latin typeface="Arial Black" panose="020B0A04020102020204" pitchFamily="34" charset="0"/>
              </a:rPr>
              <a:t>4</a:t>
            </a:r>
          </a:p>
        </p:txBody>
      </p:sp>
      <p:sp>
        <p:nvSpPr>
          <p:cNvPr id="30" name="TextBox 29">
            <a:extLst>
              <a:ext uri="{FF2B5EF4-FFF2-40B4-BE49-F238E27FC236}">
                <a16:creationId xmlns:a16="http://schemas.microsoft.com/office/drawing/2014/main" id="{8E5F8709-3CE3-43CF-9DA6-77CC5DFB3B1A}"/>
              </a:ext>
            </a:extLst>
          </p:cNvPr>
          <p:cNvSpPr txBox="1"/>
          <p:nvPr/>
        </p:nvSpPr>
        <p:spPr>
          <a:xfrm>
            <a:off x="3163873" y="2924463"/>
            <a:ext cx="566931" cy="1200329"/>
          </a:xfrm>
          <a:prstGeom prst="rect">
            <a:avLst/>
          </a:prstGeom>
          <a:noFill/>
        </p:spPr>
        <p:txBody>
          <a:bodyPr wrap="square" rtlCol="0">
            <a:spAutoFit/>
          </a:bodyPr>
          <a:lstStyle/>
          <a:p>
            <a:r>
              <a:rPr lang="en-IN" sz="7200" b="1" dirty="0">
                <a:solidFill>
                  <a:schemeClr val="bg1"/>
                </a:solidFill>
                <a:effectLst>
                  <a:outerShdw blurRad="38100" dist="38100" dir="2700000" algn="tl">
                    <a:srgbClr val="000000">
                      <a:alpha val="43137"/>
                    </a:srgbClr>
                  </a:outerShdw>
                </a:effectLst>
                <a:latin typeface="Arial Black" panose="020B0A04020102020204" pitchFamily="34" charset="0"/>
              </a:rPr>
              <a:t>7</a:t>
            </a:r>
          </a:p>
        </p:txBody>
      </p:sp>
      <p:sp>
        <p:nvSpPr>
          <p:cNvPr id="23" name="TextBox 22">
            <a:extLst>
              <a:ext uri="{FF2B5EF4-FFF2-40B4-BE49-F238E27FC236}">
                <a16:creationId xmlns:a16="http://schemas.microsoft.com/office/drawing/2014/main" id="{A8C8AC48-00E7-47FE-B2F7-7D9097FF77C2}"/>
              </a:ext>
            </a:extLst>
          </p:cNvPr>
          <p:cNvSpPr txBox="1"/>
          <p:nvPr/>
        </p:nvSpPr>
        <p:spPr>
          <a:xfrm>
            <a:off x="9116514" y="2789650"/>
            <a:ext cx="3240912" cy="923330"/>
          </a:xfrm>
          <a:prstGeom prst="rect">
            <a:avLst/>
          </a:prstGeom>
          <a:noFill/>
        </p:spPr>
        <p:txBody>
          <a:bodyPr wrap="square" rtlCol="0">
            <a:spAutoFit/>
          </a:bodyPr>
          <a:lstStyle/>
          <a:p>
            <a:r>
              <a:rPr lang="en-IN" sz="5400" b="1" dirty="0">
                <a:effectLst>
                  <a:outerShdw blurRad="38100" dist="38100" dir="2700000" algn="tl">
                    <a:srgbClr val="000000">
                      <a:alpha val="43137"/>
                    </a:srgbClr>
                  </a:outerShdw>
                </a:effectLst>
              </a:rPr>
              <a:t>Express</a:t>
            </a:r>
          </a:p>
        </p:txBody>
      </p:sp>
      <p:sp>
        <p:nvSpPr>
          <p:cNvPr id="31" name="TextBox 30">
            <a:extLst>
              <a:ext uri="{FF2B5EF4-FFF2-40B4-BE49-F238E27FC236}">
                <a16:creationId xmlns:a16="http://schemas.microsoft.com/office/drawing/2014/main" id="{150E0F17-F542-4DA3-AE29-485BA3255D8E}"/>
              </a:ext>
            </a:extLst>
          </p:cNvPr>
          <p:cNvSpPr txBox="1"/>
          <p:nvPr/>
        </p:nvSpPr>
        <p:spPr>
          <a:xfrm>
            <a:off x="8519435" y="4748454"/>
            <a:ext cx="3240912" cy="923330"/>
          </a:xfrm>
          <a:prstGeom prst="rect">
            <a:avLst/>
          </a:prstGeom>
          <a:noFill/>
        </p:spPr>
        <p:txBody>
          <a:bodyPr wrap="square" rtlCol="0">
            <a:spAutoFit/>
          </a:bodyPr>
          <a:lstStyle/>
          <a:p>
            <a:r>
              <a:rPr lang="en-IN" sz="5400" b="1" dirty="0" err="1">
                <a:effectLst>
                  <a:outerShdw blurRad="38100" dist="38100" dir="2700000" algn="tl">
                    <a:srgbClr val="000000">
                      <a:alpha val="43137"/>
                    </a:srgbClr>
                  </a:outerShdw>
                </a:effectLst>
              </a:rPr>
              <a:t>hbs</a:t>
            </a:r>
            <a:endParaRPr lang="en-IN" sz="5400" b="1" dirty="0">
              <a:effectLst>
                <a:outerShdw blurRad="38100" dist="38100" dir="2700000" algn="tl">
                  <a:srgbClr val="000000">
                    <a:alpha val="43137"/>
                  </a:srgbClr>
                </a:outerShdw>
              </a:effectLst>
            </a:endParaRPr>
          </a:p>
        </p:txBody>
      </p:sp>
      <p:sp>
        <p:nvSpPr>
          <p:cNvPr id="32" name="TextBox 31">
            <a:extLst>
              <a:ext uri="{FF2B5EF4-FFF2-40B4-BE49-F238E27FC236}">
                <a16:creationId xmlns:a16="http://schemas.microsoft.com/office/drawing/2014/main" id="{8AA2E7C8-DFE4-4272-8049-B452CC98513A}"/>
              </a:ext>
            </a:extLst>
          </p:cNvPr>
          <p:cNvSpPr txBox="1"/>
          <p:nvPr/>
        </p:nvSpPr>
        <p:spPr>
          <a:xfrm>
            <a:off x="917484" y="2447485"/>
            <a:ext cx="3240912" cy="923330"/>
          </a:xfrm>
          <a:prstGeom prst="rect">
            <a:avLst/>
          </a:prstGeom>
          <a:noFill/>
        </p:spPr>
        <p:txBody>
          <a:bodyPr wrap="square" rtlCol="0">
            <a:spAutoFit/>
          </a:bodyPr>
          <a:lstStyle/>
          <a:p>
            <a:r>
              <a:rPr lang="en-IN" sz="5400" b="1" dirty="0">
                <a:effectLst>
                  <a:outerShdw blurRad="38100" dist="38100" dir="2700000" algn="tl">
                    <a:srgbClr val="000000">
                      <a:alpha val="43137"/>
                    </a:srgbClr>
                  </a:outerShdw>
                </a:effectLst>
              </a:rPr>
              <a:t>Dot-env</a:t>
            </a:r>
          </a:p>
        </p:txBody>
      </p:sp>
      <p:sp>
        <p:nvSpPr>
          <p:cNvPr id="34" name="TextBox 33">
            <a:extLst>
              <a:ext uri="{FF2B5EF4-FFF2-40B4-BE49-F238E27FC236}">
                <a16:creationId xmlns:a16="http://schemas.microsoft.com/office/drawing/2014/main" id="{C8E7CA4E-0707-45A2-8E96-E8C628839B5D}"/>
              </a:ext>
            </a:extLst>
          </p:cNvPr>
          <p:cNvSpPr txBox="1"/>
          <p:nvPr/>
        </p:nvSpPr>
        <p:spPr>
          <a:xfrm>
            <a:off x="102213" y="5621649"/>
            <a:ext cx="3933936" cy="1200329"/>
          </a:xfrm>
          <a:prstGeom prst="rect">
            <a:avLst/>
          </a:prstGeom>
          <a:noFill/>
        </p:spPr>
        <p:txBody>
          <a:bodyPr wrap="square" rtlCol="0">
            <a:spAutoFit/>
          </a:bodyPr>
          <a:lstStyle/>
          <a:p>
            <a:r>
              <a:rPr lang="en" sz="3600" b="1" dirty="0">
                <a:solidFill>
                  <a:srgbClr val="FF0000"/>
                </a:solidFill>
                <a:latin typeface="Agency FB" panose="020B0503020202020204" pitchFamily="34" charset="0"/>
              </a:rPr>
              <a:t>Some Node.js Module used in our website</a:t>
            </a:r>
            <a:endParaRPr lang="en-IN" sz="3600" b="1" dirty="0">
              <a:solidFill>
                <a:srgbClr val="FF0000"/>
              </a:solidFill>
              <a:effectLst>
                <a:outerShdw blurRad="38100" dist="38100" dir="2700000" algn="tl">
                  <a:srgbClr val="000000">
                    <a:alpha val="43137"/>
                  </a:srgbClr>
                </a:outerShdw>
              </a:effectLst>
              <a:latin typeface="Agency FB" panose="020B0503020202020204" pitchFamily="34" charset="0"/>
            </a:endParaRPr>
          </a:p>
        </p:txBody>
      </p:sp>
      <p:sp>
        <p:nvSpPr>
          <p:cNvPr id="35" name="TextBox 34">
            <a:extLst>
              <a:ext uri="{FF2B5EF4-FFF2-40B4-BE49-F238E27FC236}">
                <a16:creationId xmlns:a16="http://schemas.microsoft.com/office/drawing/2014/main" id="{1C9E6CD2-4451-4A20-87FC-935EA8ABBD1F}"/>
              </a:ext>
            </a:extLst>
          </p:cNvPr>
          <p:cNvSpPr txBox="1"/>
          <p:nvPr/>
        </p:nvSpPr>
        <p:spPr>
          <a:xfrm>
            <a:off x="6420407" y="16025"/>
            <a:ext cx="3240912" cy="923330"/>
          </a:xfrm>
          <a:prstGeom prst="rect">
            <a:avLst/>
          </a:prstGeom>
          <a:noFill/>
        </p:spPr>
        <p:txBody>
          <a:bodyPr wrap="square" rtlCol="0">
            <a:spAutoFit/>
          </a:bodyPr>
          <a:lstStyle/>
          <a:p>
            <a:r>
              <a:rPr lang="en-IN" sz="5400" b="1" dirty="0">
                <a:effectLst>
                  <a:outerShdw blurRad="38100" dist="38100" dir="2700000" algn="tl">
                    <a:srgbClr val="000000">
                      <a:alpha val="43137"/>
                    </a:srgbClr>
                  </a:outerShdw>
                </a:effectLst>
              </a:rPr>
              <a:t>Path</a:t>
            </a:r>
          </a:p>
        </p:txBody>
      </p:sp>
      <p:sp>
        <p:nvSpPr>
          <p:cNvPr id="36" name="TextBox 35">
            <a:extLst>
              <a:ext uri="{FF2B5EF4-FFF2-40B4-BE49-F238E27FC236}">
                <a16:creationId xmlns:a16="http://schemas.microsoft.com/office/drawing/2014/main" id="{7C160AA4-924E-4A44-B7A6-4E6BADACCAB7}"/>
              </a:ext>
            </a:extLst>
          </p:cNvPr>
          <p:cNvSpPr txBox="1"/>
          <p:nvPr/>
        </p:nvSpPr>
        <p:spPr>
          <a:xfrm>
            <a:off x="8519435" y="1027424"/>
            <a:ext cx="3240912" cy="923330"/>
          </a:xfrm>
          <a:prstGeom prst="rect">
            <a:avLst/>
          </a:prstGeom>
          <a:noFill/>
        </p:spPr>
        <p:txBody>
          <a:bodyPr wrap="square" rtlCol="0">
            <a:spAutoFit/>
          </a:bodyPr>
          <a:lstStyle/>
          <a:p>
            <a:r>
              <a:rPr lang="en-IN" sz="5400" b="1" dirty="0">
                <a:effectLst>
                  <a:outerShdw blurRad="38100" dist="38100" dir="2700000" algn="tl">
                    <a:srgbClr val="000000">
                      <a:alpha val="43137"/>
                    </a:srgbClr>
                  </a:outerShdw>
                </a:effectLst>
              </a:rPr>
              <a:t>Mongoose</a:t>
            </a:r>
          </a:p>
        </p:txBody>
      </p:sp>
      <p:sp>
        <p:nvSpPr>
          <p:cNvPr id="37" name="TextBox 36">
            <a:extLst>
              <a:ext uri="{FF2B5EF4-FFF2-40B4-BE49-F238E27FC236}">
                <a16:creationId xmlns:a16="http://schemas.microsoft.com/office/drawing/2014/main" id="{91E55894-9B25-4189-8C6A-CD717F4AC6D3}"/>
              </a:ext>
            </a:extLst>
          </p:cNvPr>
          <p:cNvSpPr txBox="1"/>
          <p:nvPr/>
        </p:nvSpPr>
        <p:spPr>
          <a:xfrm>
            <a:off x="41008" y="565759"/>
            <a:ext cx="5261026" cy="923330"/>
          </a:xfrm>
          <a:prstGeom prst="rect">
            <a:avLst/>
          </a:prstGeom>
          <a:noFill/>
        </p:spPr>
        <p:txBody>
          <a:bodyPr wrap="square" rtlCol="0">
            <a:spAutoFit/>
          </a:bodyPr>
          <a:lstStyle/>
          <a:p>
            <a:r>
              <a:rPr lang="en-IN" sz="5400" b="1" dirty="0" err="1">
                <a:effectLst>
                  <a:outerShdw blurRad="38100" dist="38100" dir="2700000" algn="tl">
                    <a:srgbClr val="000000">
                      <a:alpha val="43137"/>
                    </a:srgbClr>
                  </a:outerShdw>
                </a:effectLst>
              </a:rPr>
              <a:t>jsonwebtoken</a:t>
            </a:r>
            <a:endParaRPr lang="en-IN"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868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mt="21000"/>
          </a:blip>
          <a:stretch>
            <a:fillRect/>
          </a:stretch>
        </a:blipFill>
        <a:effectLst/>
      </p:bgPr>
    </p:bg>
    <p:spTree>
      <p:nvGrpSpPr>
        <p:cNvPr id="1" name="Shape 114"/>
        <p:cNvGrpSpPr/>
        <p:nvPr/>
      </p:nvGrpSpPr>
      <p:grpSpPr>
        <a:xfrm>
          <a:off x="0" y="0"/>
          <a:ext cx="0" cy="0"/>
          <a:chOff x="0" y="0"/>
          <a:chExt cx="0" cy="0"/>
        </a:xfrm>
      </p:grpSpPr>
      <p:sp>
        <p:nvSpPr>
          <p:cNvPr id="115" name="Google Shape;115;p23"/>
          <p:cNvSpPr txBox="1">
            <a:spLocks noGrp="1"/>
          </p:cNvSpPr>
          <p:nvPr>
            <p:ph type="body" idx="1"/>
          </p:nvPr>
        </p:nvSpPr>
        <p:spPr>
          <a:xfrm>
            <a:off x="304800" y="967673"/>
            <a:ext cx="11360800" cy="4555200"/>
          </a:xfrm>
          <a:prstGeom prst="rect">
            <a:avLst/>
          </a:prstGeom>
        </p:spPr>
        <p:txBody>
          <a:bodyPr spcFirstLastPara="1" vert="horz" wrap="square" lIns="121900" tIns="121900" rIns="121900" bIns="121900" rtlCol="0" anchor="t" anchorCtr="0">
            <a:noAutofit/>
          </a:bodyPr>
          <a:lstStyle/>
          <a:p>
            <a:pPr marL="0" indent="0">
              <a:lnSpc>
                <a:spcPct val="95000"/>
              </a:lnSpc>
              <a:buClr>
                <a:schemeClr val="dk1"/>
              </a:buClr>
              <a:buSzPts val="275"/>
              <a:buNone/>
            </a:pPr>
            <a:r>
              <a:rPr lang="en" sz="3200" dirty="0">
                <a:solidFill>
                  <a:srgbClr val="FF0000"/>
                </a:solidFill>
                <a:latin typeface="Agency FB" panose="020B0503020202020204" pitchFamily="34" charset="0"/>
              </a:rPr>
              <a:t>This website helps customers to</a:t>
            </a:r>
            <a:endParaRPr sz="3200" dirty="0">
              <a:solidFill>
                <a:srgbClr val="FF0000"/>
              </a:solidFill>
              <a:latin typeface="Agency FB" panose="020B0503020202020204" pitchFamily="34" charset="0"/>
            </a:endParaRPr>
          </a:p>
          <a:p>
            <a:pPr indent="-419090">
              <a:lnSpc>
                <a:spcPct val="95000"/>
              </a:lnSpc>
              <a:spcBef>
                <a:spcPts val="1600"/>
              </a:spcBef>
              <a:buSzPts val="1350"/>
            </a:pPr>
            <a:r>
              <a:rPr lang="en" sz="3200" dirty="0">
                <a:solidFill>
                  <a:srgbClr val="FF0000"/>
                </a:solidFill>
                <a:latin typeface="Agency FB" panose="020B0503020202020204" pitchFamily="34" charset="0"/>
              </a:rPr>
              <a:t>Single Point of Contact for the Entire Delivery </a:t>
            </a:r>
            <a:endParaRPr sz="3200" dirty="0">
              <a:solidFill>
                <a:srgbClr val="FF0000"/>
              </a:solidFill>
              <a:latin typeface="Agency FB" panose="020B0503020202020204" pitchFamily="34" charset="0"/>
            </a:endParaRPr>
          </a:p>
          <a:p>
            <a:pPr indent="0">
              <a:lnSpc>
                <a:spcPct val="95000"/>
              </a:lnSpc>
              <a:spcBef>
                <a:spcPts val="1600"/>
              </a:spcBef>
              <a:buNone/>
            </a:pPr>
            <a:r>
              <a:rPr lang="en" sz="3200" dirty="0">
                <a:solidFill>
                  <a:srgbClr val="FF0000"/>
                </a:solidFill>
                <a:latin typeface="Agency FB" panose="020B0503020202020204" pitchFamily="34" charset="0"/>
              </a:rPr>
              <a:t>They do not need to maintain checks and balances at every stage of the shipment transfer. This means they only need to contact or add items to their “door2door services-delivery” account and confirm shipping.</a:t>
            </a:r>
            <a:endParaRPr sz="3200" dirty="0">
              <a:solidFill>
                <a:srgbClr val="FF0000"/>
              </a:solidFill>
              <a:latin typeface="Agency FB" panose="020B0503020202020204" pitchFamily="34" charset="0"/>
            </a:endParaRPr>
          </a:p>
          <a:p>
            <a:pPr indent="-419090">
              <a:lnSpc>
                <a:spcPct val="95000"/>
              </a:lnSpc>
              <a:spcBef>
                <a:spcPts val="1600"/>
              </a:spcBef>
              <a:buSzPts val="1350"/>
            </a:pPr>
            <a:r>
              <a:rPr lang="en" sz="3200" dirty="0">
                <a:solidFill>
                  <a:srgbClr val="FF0000"/>
                </a:solidFill>
                <a:latin typeface="Agency FB" panose="020B0503020202020204" pitchFamily="34" charset="0"/>
              </a:rPr>
              <a:t> Added Advantage of Insurance</a:t>
            </a:r>
            <a:endParaRPr sz="3200" dirty="0">
              <a:solidFill>
                <a:srgbClr val="FF0000"/>
              </a:solidFill>
              <a:latin typeface="Agency FB" panose="020B0503020202020204" pitchFamily="34" charset="0"/>
            </a:endParaRPr>
          </a:p>
          <a:p>
            <a:pPr indent="0">
              <a:lnSpc>
                <a:spcPct val="95000"/>
              </a:lnSpc>
              <a:spcBef>
                <a:spcPts val="1600"/>
              </a:spcBef>
              <a:buNone/>
            </a:pPr>
            <a:r>
              <a:rPr lang="en" sz="3200" dirty="0">
                <a:solidFill>
                  <a:srgbClr val="FF0000"/>
                </a:solidFill>
                <a:latin typeface="Agency FB" panose="020B0503020202020204" pitchFamily="34" charset="0"/>
              </a:rPr>
              <a:t>With door-to-door delivery, the shipping provider also provides you with insurance for damaged and lost goods. Enquire about this with your delivery partner and ask if you need to activate it before, will they enable it automatically for every shipment.</a:t>
            </a:r>
            <a:endParaRPr sz="3200" dirty="0">
              <a:solidFill>
                <a:srgbClr val="FF0000"/>
              </a:solidFill>
              <a:latin typeface="Agency FB" panose="020B0503020202020204" pitchFamily="34" charset="0"/>
            </a:endParaRPr>
          </a:p>
          <a:p>
            <a:pPr marL="0" indent="0">
              <a:lnSpc>
                <a:spcPct val="95000"/>
              </a:lnSpc>
              <a:spcBef>
                <a:spcPts val="1600"/>
              </a:spcBef>
              <a:spcAft>
                <a:spcPts val="1600"/>
              </a:spcAft>
              <a:buSzPts val="275"/>
              <a:buNone/>
            </a:pPr>
            <a:endParaRPr sz="1800" dirty="0"/>
          </a:p>
        </p:txBody>
      </p:sp>
      <p:sp>
        <p:nvSpPr>
          <p:cNvPr id="2" name="TextBox 1">
            <a:extLst>
              <a:ext uri="{FF2B5EF4-FFF2-40B4-BE49-F238E27FC236}">
                <a16:creationId xmlns:a16="http://schemas.microsoft.com/office/drawing/2014/main" id="{66E6C895-7922-4892-950A-C1BB1195C84A}"/>
              </a:ext>
            </a:extLst>
          </p:cNvPr>
          <p:cNvSpPr txBox="1"/>
          <p:nvPr/>
        </p:nvSpPr>
        <p:spPr>
          <a:xfrm>
            <a:off x="304800" y="162560"/>
            <a:ext cx="12679680" cy="923330"/>
          </a:xfrm>
          <a:prstGeom prst="rect">
            <a:avLst/>
          </a:prstGeom>
          <a:noFill/>
        </p:spPr>
        <p:txBody>
          <a:bodyPr wrap="square" rtlCol="0">
            <a:spAutoFit/>
          </a:bodyPr>
          <a:lstStyle/>
          <a:p>
            <a:r>
              <a:rPr lang="en" sz="5400" b="1" dirty="0">
                <a:solidFill>
                  <a:schemeClr val="accent6"/>
                </a:solidFill>
                <a:latin typeface="Aficionado DEMO" pitchFamily="50" charset="0"/>
              </a:rPr>
              <a:t>Why Choose Door to Door Service?</a:t>
            </a:r>
            <a:endParaRPr lang="en-IN" sz="5400" dirty="0">
              <a:solidFill>
                <a:schemeClr val="accent6"/>
              </a:solidFill>
              <a:latin typeface="Aficionado DEMO" pitchFamily="50"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mt="21000"/>
          </a:blip>
          <a:stretch>
            <a:fillRect/>
          </a:stretch>
        </a:blipFill>
        <a:effectLst/>
      </p:bgPr>
    </p:bg>
    <p:spTree>
      <p:nvGrpSpPr>
        <p:cNvPr id="1" name="Shape 120"/>
        <p:cNvGrpSpPr/>
        <p:nvPr/>
      </p:nvGrpSpPr>
      <p:grpSpPr>
        <a:xfrm>
          <a:off x="0" y="0"/>
          <a:ext cx="0" cy="0"/>
          <a:chOff x="0" y="0"/>
          <a:chExt cx="0" cy="0"/>
        </a:xfrm>
      </p:grpSpPr>
      <p:sp>
        <p:nvSpPr>
          <p:cNvPr id="121" name="Google Shape;121;p24"/>
          <p:cNvSpPr txBox="1">
            <a:spLocks noGrp="1"/>
          </p:cNvSpPr>
          <p:nvPr>
            <p:ph type="body" idx="1"/>
          </p:nvPr>
        </p:nvSpPr>
        <p:spPr>
          <a:xfrm>
            <a:off x="334320" y="632393"/>
            <a:ext cx="11360800" cy="4555200"/>
          </a:xfrm>
          <a:prstGeom prst="rect">
            <a:avLst/>
          </a:prstGeom>
        </p:spPr>
        <p:txBody>
          <a:bodyPr spcFirstLastPara="1" vert="horz" wrap="square" lIns="121900" tIns="121900" rIns="121900" bIns="121900" rtlCol="0" anchor="t" anchorCtr="0">
            <a:noAutofit/>
          </a:bodyPr>
          <a:lstStyle/>
          <a:p>
            <a:pPr indent="-419090">
              <a:lnSpc>
                <a:spcPct val="95000"/>
              </a:lnSpc>
              <a:buSzPts val="1350"/>
            </a:pPr>
            <a:r>
              <a:rPr lang="en" dirty="0">
                <a:solidFill>
                  <a:srgbClr val="FF0000"/>
                </a:solidFill>
                <a:latin typeface="Agency FB" panose="020B0503020202020204" pitchFamily="34" charset="0"/>
              </a:rPr>
              <a:t>Reduced Costs</a:t>
            </a:r>
            <a:endParaRPr dirty="0">
              <a:solidFill>
                <a:srgbClr val="FF0000"/>
              </a:solidFill>
              <a:latin typeface="Agency FB" panose="020B0503020202020204" pitchFamily="34" charset="0"/>
            </a:endParaRPr>
          </a:p>
          <a:p>
            <a:pPr indent="0">
              <a:lnSpc>
                <a:spcPct val="95000"/>
              </a:lnSpc>
              <a:spcBef>
                <a:spcPts val="1600"/>
              </a:spcBef>
              <a:buNone/>
            </a:pPr>
            <a:r>
              <a:rPr lang="en" dirty="0">
                <a:solidFill>
                  <a:srgbClr val="FF0000"/>
                </a:solidFill>
                <a:latin typeface="Agency FB" panose="020B0503020202020204" pitchFamily="34" charset="0"/>
              </a:rPr>
              <a:t>Door-to-door delivery does not require you to spend any additional costs at every stage of the fulfillment process. All the processes starting from the dispatch of products from your warehouse to the delivery of the product to the end customer, everything is done at one go. Therefore, customers do not need to arrange for any first-mile or last-mile delivery separately.</a:t>
            </a:r>
            <a:endParaRPr dirty="0">
              <a:solidFill>
                <a:srgbClr val="FF0000"/>
              </a:solidFill>
              <a:latin typeface="Agency FB" panose="020B0503020202020204" pitchFamily="34" charset="0"/>
            </a:endParaRPr>
          </a:p>
          <a:p>
            <a:pPr indent="-419090">
              <a:lnSpc>
                <a:spcPct val="95000"/>
              </a:lnSpc>
              <a:spcBef>
                <a:spcPts val="1600"/>
              </a:spcBef>
              <a:buSzPts val="1350"/>
            </a:pPr>
            <a:r>
              <a:rPr lang="en" dirty="0">
                <a:solidFill>
                  <a:srgbClr val="FF0000"/>
                </a:solidFill>
                <a:latin typeface="Agency FB" panose="020B0503020202020204" pitchFamily="34" charset="0"/>
              </a:rPr>
              <a:t>Decreased Operational Efforts</a:t>
            </a:r>
            <a:endParaRPr dirty="0">
              <a:solidFill>
                <a:srgbClr val="FF0000"/>
              </a:solidFill>
              <a:latin typeface="Agency FB" panose="020B0503020202020204" pitchFamily="34" charset="0"/>
            </a:endParaRPr>
          </a:p>
          <a:p>
            <a:pPr indent="0">
              <a:lnSpc>
                <a:spcPct val="95000"/>
              </a:lnSpc>
              <a:spcBef>
                <a:spcPts val="1600"/>
              </a:spcBef>
              <a:buNone/>
            </a:pPr>
            <a:r>
              <a:rPr lang="en" dirty="0">
                <a:solidFill>
                  <a:srgbClr val="FF0000"/>
                </a:solidFill>
                <a:latin typeface="Agency FB" panose="020B0503020202020204" pitchFamily="34" charset="0"/>
              </a:rPr>
              <a:t>They do not have to waste time or efforts on resource and fleet management for logistics. You can spend this time on your core business, product development, etc. With door-to-door delivery service, you can align resources toward marketing and sales of your product and overlook the entire logistics process.</a:t>
            </a:r>
            <a:endParaRPr dirty="0">
              <a:solidFill>
                <a:srgbClr val="FF0000"/>
              </a:solidFill>
              <a:latin typeface="Agency FB" panose="020B0503020202020204" pitchFamily="34" charset="0"/>
            </a:endParaRPr>
          </a:p>
          <a:p>
            <a:pPr indent="-419090">
              <a:lnSpc>
                <a:spcPct val="95000"/>
              </a:lnSpc>
              <a:spcBef>
                <a:spcPts val="1600"/>
              </a:spcBef>
              <a:buSzPts val="1350"/>
            </a:pPr>
            <a:r>
              <a:rPr lang="en" dirty="0">
                <a:solidFill>
                  <a:srgbClr val="FF0000"/>
                </a:solidFill>
                <a:latin typeface="Agency FB" panose="020B0503020202020204" pitchFamily="34" charset="0"/>
              </a:rPr>
              <a:t>Easier to Manage</a:t>
            </a:r>
            <a:endParaRPr sz="4000" dirty="0">
              <a:solidFill>
                <a:srgbClr val="FF0000"/>
              </a:solidFill>
              <a:latin typeface="Agency FB" panose="020B0503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extBox 1"/>
          <p:cNvSpPr txBox="1"/>
          <p:nvPr/>
        </p:nvSpPr>
        <p:spPr>
          <a:xfrm>
            <a:off x="2116428" y="1797784"/>
            <a:ext cx="7637172" cy="2800767"/>
          </a:xfrm>
          <a:prstGeom prst="rect">
            <a:avLst/>
          </a:prstGeom>
          <a:noFill/>
        </p:spPr>
        <p:txBody>
          <a:bodyPr wrap="square" rtlCol="0">
            <a:spAutoFit/>
          </a:bodyPr>
          <a:lstStyle/>
          <a:p>
            <a:r>
              <a:rPr lang="en-US" sz="6000" b="1" dirty="0">
                <a:solidFill>
                  <a:schemeClr val="bg1"/>
                </a:solidFill>
                <a:effectLst>
                  <a:outerShdw blurRad="38100" dist="38100" dir="2700000" algn="tl">
                    <a:srgbClr val="000000">
                      <a:alpha val="43137"/>
                    </a:srgbClr>
                  </a:outerShdw>
                </a:effectLst>
                <a:latin typeface="Papyrus" panose="03070502060502030205" pitchFamily="66" charset="0"/>
              </a:rPr>
              <a:t>        </a:t>
            </a:r>
            <a:r>
              <a:rPr lang="en-US" sz="8800" b="1" dirty="0">
                <a:solidFill>
                  <a:schemeClr val="bg1"/>
                </a:solidFill>
                <a:effectLst>
                  <a:outerShdw blurRad="38100" dist="38100" dir="2700000" algn="tl">
                    <a:srgbClr val="000000">
                      <a:alpha val="43137"/>
                    </a:srgbClr>
                  </a:outerShdw>
                </a:effectLst>
                <a:latin typeface="Papyrus" panose="03070502060502030205" pitchFamily="66" charset="0"/>
              </a:rPr>
              <a:t>Website Screenshots</a:t>
            </a:r>
            <a:endParaRPr lang="en-US" sz="6000" b="1" dirty="0">
              <a:solidFill>
                <a:schemeClr val="bg1"/>
              </a:solidFill>
              <a:effectLst>
                <a:outerShdw blurRad="38100" dist="38100" dir="2700000" algn="tl">
                  <a:srgbClr val="000000">
                    <a:alpha val="43137"/>
                  </a:srgbClr>
                </a:outerShdw>
              </a:effectLst>
              <a:latin typeface="Papyrus" panose="03070502060502030205" pitchFamily="66" charset="0"/>
            </a:endParaRPr>
          </a:p>
        </p:txBody>
      </p:sp>
      <p:sp useBgFill="1">
        <p:nvSpPr>
          <p:cNvPr id="12" name="Freeform 11"/>
          <p:cNvSpPr/>
          <p:nvPr/>
        </p:nvSpPr>
        <p:spPr>
          <a:xfrm rot="1200921">
            <a:off x="-1062825" y="-1314347"/>
            <a:ext cx="6114470" cy="8668404"/>
          </a:xfrm>
          <a:custGeom>
            <a:avLst/>
            <a:gdLst>
              <a:gd name="connsiteX0" fmla="*/ 0 w 6114470"/>
              <a:gd name="connsiteY0" fmla="*/ 2227341 h 8668404"/>
              <a:gd name="connsiteX1" fmla="*/ 6114470 w 6114470"/>
              <a:gd name="connsiteY1" fmla="*/ 0 h 8668404"/>
              <a:gd name="connsiteX2" fmla="*/ 6114470 w 6114470"/>
              <a:gd name="connsiteY2" fmla="*/ 7305399 h 8668404"/>
              <a:gd name="connsiteX3" fmla="*/ 2372763 w 6114470"/>
              <a:gd name="connsiteY3" fmla="*/ 8668404 h 8668404"/>
            </a:gdLst>
            <a:ahLst/>
            <a:cxnLst>
              <a:cxn ang="0">
                <a:pos x="connsiteX0" y="connsiteY0"/>
              </a:cxn>
              <a:cxn ang="0">
                <a:pos x="connsiteX1" y="connsiteY1"/>
              </a:cxn>
              <a:cxn ang="0">
                <a:pos x="connsiteX2" y="connsiteY2"/>
              </a:cxn>
              <a:cxn ang="0">
                <a:pos x="connsiteX3" y="connsiteY3"/>
              </a:cxn>
            </a:cxnLst>
            <a:rect l="l" t="t" r="r" b="b"/>
            <a:pathLst>
              <a:path w="6114470" h="8668404">
                <a:moveTo>
                  <a:pt x="0" y="2227341"/>
                </a:moveTo>
                <a:lnTo>
                  <a:pt x="6114470" y="0"/>
                </a:lnTo>
                <a:lnTo>
                  <a:pt x="6114470" y="7305399"/>
                </a:lnTo>
                <a:lnTo>
                  <a:pt x="2372763" y="8668404"/>
                </a:lnTo>
                <a:close/>
              </a:path>
            </a:pathLst>
          </a:custGeom>
          <a:ln>
            <a:noFill/>
          </a:ln>
          <a:effectLst>
            <a:outerShdw blurRad="368300" dist="50800" dir="1020000" sx="105000" sy="105000" algn="l" rotWithShape="0">
              <a:srgbClr val="002060">
                <a:alpha val="6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Freeform 8"/>
          <p:cNvSpPr/>
          <p:nvPr/>
        </p:nvSpPr>
        <p:spPr>
          <a:xfrm rot="757168">
            <a:off x="-1373030" y="-641035"/>
            <a:ext cx="4814763" cy="7725316"/>
          </a:xfrm>
          <a:custGeom>
            <a:avLst/>
            <a:gdLst>
              <a:gd name="connsiteX0" fmla="*/ 0 w 4814763"/>
              <a:gd name="connsiteY0" fmla="*/ 1077945 h 7725316"/>
              <a:gd name="connsiteX1" fmla="*/ 4814763 w 4814763"/>
              <a:gd name="connsiteY1" fmla="*/ 0 h 7725316"/>
              <a:gd name="connsiteX2" fmla="*/ 4814762 w 4814763"/>
              <a:gd name="connsiteY2" fmla="*/ 7072702 h 7725316"/>
              <a:gd name="connsiteX3" fmla="*/ 1899786 w 4814763"/>
              <a:gd name="connsiteY3" fmla="*/ 7725316 h 7725316"/>
            </a:gdLst>
            <a:ahLst/>
            <a:cxnLst>
              <a:cxn ang="0">
                <a:pos x="connsiteX0" y="connsiteY0"/>
              </a:cxn>
              <a:cxn ang="0">
                <a:pos x="connsiteX1" y="connsiteY1"/>
              </a:cxn>
              <a:cxn ang="0">
                <a:pos x="connsiteX2" y="connsiteY2"/>
              </a:cxn>
              <a:cxn ang="0">
                <a:pos x="connsiteX3" y="connsiteY3"/>
              </a:cxn>
            </a:cxnLst>
            <a:rect l="l" t="t" r="r" b="b"/>
            <a:pathLst>
              <a:path w="4814763" h="7725316">
                <a:moveTo>
                  <a:pt x="0" y="1077945"/>
                </a:moveTo>
                <a:lnTo>
                  <a:pt x="4814763" y="0"/>
                </a:lnTo>
                <a:lnTo>
                  <a:pt x="4814762" y="7072702"/>
                </a:lnTo>
                <a:lnTo>
                  <a:pt x="1899786" y="7725316"/>
                </a:lnTo>
                <a:close/>
              </a:path>
            </a:pathLst>
          </a:custGeom>
          <a:ln>
            <a:noFill/>
          </a:ln>
          <a:effectLst>
            <a:outerShdw blurRad="368300" dist="50800" dir="1020000" sx="105000" sy="105000" algn="l" rotWithShape="0">
              <a:srgbClr val="002060">
                <a:alpha val="6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5" name="Freeform 14"/>
          <p:cNvSpPr/>
          <p:nvPr/>
        </p:nvSpPr>
        <p:spPr>
          <a:xfrm rot="1200921">
            <a:off x="6546225" y="-688725"/>
            <a:ext cx="6598369" cy="8946111"/>
          </a:xfrm>
          <a:custGeom>
            <a:avLst/>
            <a:gdLst>
              <a:gd name="connsiteX0" fmla="*/ 1 w 6598369"/>
              <a:gd name="connsiteY0" fmla="*/ 1594371 h 8946111"/>
              <a:gd name="connsiteX1" fmla="*/ 4376850 w 6598369"/>
              <a:gd name="connsiteY1" fmla="*/ 0 h 8946111"/>
              <a:gd name="connsiteX2" fmla="*/ 6598369 w 6598369"/>
              <a:gd name="connsiteY2" fmla="*/ 6542499 h 8946111"/>
              <a:gd name="connsiteX3" fmla="*/ 0 w 6598369"/>
              <a:gd name="connsiteY3" fmla="*/ 8946111 h 8946111"/>
            </a:gdLst>
            <a:ahLst/>
            <a:cxnLst>
              <a:cxn ang="0">
                <a:pos x="connsiteX0" y="connsiteY0"/>
              </a:cxn>
              <a:cxn ang="0">
                <a:pos x="connsiteX1" y="connsiteY1"/>
              </a:cxn>
              <a:cxn ang="0">
                <a:pos x="connsiteX2" y="connsiteY2"/>
              </a:cxn>
              <a:cxn ang="0">
                <a:pos x="connsiteX3" y="connsiteY3"/>
              </a:cxn>
            </a:cxnLst>
            <a:rect l="l" t="t" r="r" b="b"/>
            <a:pathLst>
              <a:path w="6598369" h="8946111">
                <a:moveTo>
                  <a:pt x="1" y="1594371"/>
                </a:moveTo>
                <a:lnTo>
                  <a:pt x="4376850" y="0"/>
                </a:lnTo>
                <a:lnTo>
                  <a:pt x="6598369" y="6542499"/>
                </a:lnTo>
                <a:lnTo>
                  <a:pt x="0" y="8946111"/>
                </a:lnTo>
                <a:close/>
              </a:path>
            </a:pathLst>
          </a:custGeom>
          <a:ln>
            <a:noFill/>
          </a:ln>
          <a:effectLst>
            <a:outerShdw blurRad="368300" dist="50800" dir="1020000" sx="105000" sy="105000" algn="ctr" rotWithShape="0">
              <a:srgbClr val="002060">
                <a:alpha val="6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7" name="Freeform 16"/>
          <p:cNvSpPr/>
          <p:nvPr/>
        </p:nvSpPr>
        <p:spPr>
          <a:xfrm rot="786234">
            <a:off x="8108245" y="-299736"/>
            <a:ext cx="5379855" cy="7870056"/>
          </a:xfrm>
          <a:custGeom>
            <a:avLst/>
            <a:gdLst>
              <a:gd name="connsiteX0" fmla="*/ 1 w 5379855"/>
              <a:gd name="connsiteY0" fmla="*/ 777672 h 7870056"/>
              <a:gd name="connsiteX1" fmla="*/ 3340815 w 5379855"/>
              <a:gd name="connsiteY1" fmla="*/ 0 h 7870056"/>
              <a:gd name="connsiteX2" fmla="*/ 5379855 w 5379855"/>
              <a:gd name="connsiteY2" fmla="*/ 6617738 h 7870056"/>
              <a:gd name="connsiteX3" fmla="*/ 0 w 5379855"/>
              <a:gd name="connsiteY3" fmla="*/ 7870056 h 7870056"/>
            </a:gdLst>
            <a:ahLst/>
            <a:cxnLst>
              <a:cxn ang="0">
                <a:pos x="connsiteX0" y="connsiteY0"/>
              </a:cxn>
              <a:cxn ang="0">
                <a:pos x="connsiteX1" y="connsiteY1"/>
              </a:cxn>
              <a:cxn ang="0">
                <a:pos x="connsiteX2" y="connsiteY2"/>
              </a:cxn>
              <a:cxn ang="0">
                <a:pos x="connsiteX3" y="connsiteY3"/>
              </a:cxn>
            </a:cxnLst>
            <a:rect l="l" t="t" r="r" b="b"/>
            <a:pathLst>
              <a:path w="5379855" h="7870056">
                <a:moveTo>
                  <a:pt x="1" y="777672"/>
                </a:moveTo>
                <a:lnTo>
                  <a:pt x="3340815" y="0"/>
                </a:lnTo>
                <a:lnTo>
                  <a:pt x="5379855" y="6617738"/>
                </a:lnTo>
                <a:lnTo>
                  <a:pt x="0" y="7870056"/>
                </a:lnTo>
                <a:close/>
              </a:path>
            </a:pathLst>
          </a:custGeom>
          <a:ln>
            <a:noFill/>
          </a:ln>
          <a:effectLst>
            <a:outerShdw blurRad="368300" dist="50800" dir="1020000" sx="105000" sy="105000" algn="ctr" rotWithShape="0">
              <a:srgbClr val="002060">
                <a:alpha val="6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1431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repeatCount="indefinite" accel="50000" decel="50000" autoRev="1" fill="hold" grpId="0" nodeType="clickEffect">
                                  <p:stCondLst>
                                    <p:cond delay="0"/>
                                  </p:stCondLst>
                                  <p:childTnLst>
                                    <p:animMotion origin="layout" path="M 4.375E-6 4.07407E-6 L -0.27852 -0.00625 " pathEditMode="fixed" rAng="0" ptsTypes="AA">
                                      <p:cBhvr>
                                        <p:cTn id="6" dur="3000" fill="hold"/>
                                        <p:tgtEl>
                                          <p:spTgt spid="9"/>
                                        </p:tgtEl>
                                        <p:attrNameLst>
                                          <p:attrName>ppt_x</p:attrName>
                                          <p:attrName>ppt_y</p:attrName>
                                        </p:attrNameLst>
                                      </p:cBhvr>
                                      <p:rCtr x="-13919" y="-324"/>
                                    </p:animMotion>
                                  </p:childTnLst>
                                </p:cTn>
                              </p:par>
                              <p:par>
                                <p:cTn id="7" presetID="6" presetClass="emph" presetSubtype="0" repeatCount="indefinite" accel="35800" decel="35800" autoRev="1" fill="hold" grpId="1" nodeType="withEffect">
                                  <p:stCondLst>
                                    <p:cond delay="0"/>
                                  </p:stCondLst>
                                  <p:childTnLst>
                                    <p:animScale>
                                      <p:cBhvr>
                                        <p:cTn id="8" dur="5000" fill="hold"/>
                                        <p:tgtEl>
                                          <p:spTgt spid="9"/>
                                        </p:tgtEl>
                                      </p:cBhvr>
                                      <p:by x="150000" y="150000"/>
                                    </p:animScale>
                                  </p:childTnLst>
                                </p:cTn>
                              </p:par>
                              <p:par>
                                <p:cTn id="9" presetID="35" presetClass="path" presetSubtype="0" repeatCount="indefinite" accel="33333" decel="33333" autoRev="1" fill="hold" grpId="0" nodeType="withEffect">
                                  <p:stCondLst>
                                    <p:cond delay="0"/>
                                  </p:stCondLst>
                                  <p:childTnLst>
                                    <p:animMotion origin="layout" path="M -1.66667E-6 2.22222E-6 L -0.28138 -0.00533 " pathEditMode="fixed" rAng="0" ptsTypes="AA">
                                      <p:cBhvr>
                                        <p:cTn id="10" dur="3000" fill="hold"/>
                                        <p:tgtEl>
                                          <p:spTgt spid="12"/>
                                        </p:tgtEl>
                                        <p:attrNameLst>
                                          <p:attrName>ppt_x</p:attrName>
                                          <p:attrName>ppt_y</p:attrName>
                                        </p:attrNameLst>
                                      </p:cBhvr>
                                      <p:rCtr x="-14076" y="-278"/>
                                    </p:animMotion>
                                  </p:childTnLst>
                                </p:cTn>
                              </p:par>
                              <p:par>
                                <p:cTn id="11" presetID="63" presetClass="path" presetSubtype="0" repeatCount="indefinite" accel="50000" decel="50000" autoRev="1" fill="hold" grpId="0" nodeType="withEffect">
                                  <p:stCondLst>
                                    <p:cond delay="0"/>
                                  </p:stCondLst>
                                  <p:childTnLst>
                                    <p:animMotion origin="layout" path="M -2.08333E-6 -1.85185E-6 L 0.31029 -0.00254 " pathEditMode="relative" rAng="0" ptsTypes="AA">
                                      <p:cBhvr>
                                        <p:cTn id="12" dur="3000" fill="hold"/>
                                        <p:tgtEl>
                                          <p:spTgt spid="15"/>
                                        </p:tgtEl>
                                        <p:attrNameLst>
                                          <p:attrName>ppt_x</p:attrName>
                                          <p:attrName>ppt_y</p:attrName>
                                        </p:attrNameLst>
                                      </p:cBhvr>
                                      <p:rCtr x="15508" y="-139"/>
                                    </p:animMotion>
                                  </p:childTnLst>
                                </p:cTn>
                              </p:par>
                              <p:par>
                                <p:cTn id="13" presetID="63" presetClass="path" presetSubtype="0" repeatCount="indefinite" accel="50000" decel="50000" autoRev="1" fill="hold" grpId="0" nodeType="withEffect">
                                  <p:stCondLst>
                                    <p:cond delay="0"/>
                                  </p:stCondLst>
                                  <p:childTnLst>
                                    <p:animMotion origin="layout" path="M 2.91667E-6 -2.59259E-6 L 0.30169 -0.00949 " pathEditMode="relative" rAng="0" ptsTypes="AA">
                                      <p:cBhvr>
                                        <p:cTn id="14" dur="3000" fill="hold"/>
                                        <p:tgtEl>
                                          <p:spTgt spid="17"/>
                                        </p:tgtEl>
                                        <p:attrNameLst>
                                          <p:attrName>ppt_x</p:attrName>
                                          <p:attrName>ppt_y</p:attrName>
                                        </p:attrNameLst>
                                      </p:cBhvr>
                                      <p:rCtr x="15078" y="-486"/>
                                    </p:animMotion>
                                  </p:childTnLst>
                                </p:cTn>
                              </p:par>
                              <p:par>
                                <p:cTn id="15" presetID="6" presetClass="emph" presetSubtype="0" repeatCount="indefinite" accel="50000" decel="50000" fill="hold" grpId="1" nodeType="withEffect">
                                  <p:stCondLst>
                                    <p:cond delay="0"/>
                                  </p:stCondLst>
                                  <p:endCondLst>
                                    <p:cond evt="onNext" delay="0">
                                      <p:tgtEl>
                                        <p:sldTgt/>
                                      </p:tgtEl>
                                    </p:cond>
                                  </p:endCondLst>
                                  <p:childTnLst>
                                    <p:animScale>
                                      <p:cBhvr>
                                        <p:cTn id="16" dur="5000" fill="hold"/>
                                        <p:tgtEl>
                                          <p:spTgt spid="1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9" grpId="1" animBg="1"/>
      <p:bldP spid="15" grpId="0" animBg="1"/>
      <p:bldP spid="17" grpId="0" animBg="1"/>
      <p:bldP spid="1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30"/>
        <p:cNvGrpSpPr/>
        <p:nvPr/>
      </p:nvGrpSpPr>
      <p:grpSpPr>
        <a:xfrm>
          <a:off x="0" y="0"/>
          <a:ext cx="0" cy="0"/>
          <a:chOff x="0" y="0"/>
          <a:chExt cx="0" cy="0"/>
        </a:xfrm>
      </p:grpSpPr>
      <p:pic>
        <p:nvPicPr>
          <p:cNvPr id="4" name="Picture 3">
            <a:extLst>
              <a:ext uri="{FF2B5EF4-FFF2-40B4-BE49-F238E27FC236}">
                <a16:creationId xmlns:a16="http://schemas.microsoft.com/office/drawing/2014/main" id="{0BB186EB-4EBF-41D7-AC8C-89BC26056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5" name="Freeform 6">
            <a:extLst>
              <a:ext uri="{FF2B5EF4-FFF2-40B4-BE49-F238E27FC236}">
                <a16:creationId xmlns:a16="http://schemas.microsoft.com/office/drawing/2014/main" id="{99A117B1-F0DF-4884-B94B-DE177EEDC9D0}"/>
              </a:ext>
            </a:extLst>
          </p:cNvPr>
          <p:cNvSpPr/>
          <p:nvPr/>
        </p:nvSpPr>
        <p:spPr>
          <a:xfrm>
            <a:off x="11143906" y="1824204"/>
            <a:ext cx="1017900" cy="3374510"/>
          </a:xfrm>
          <a:custGeom>
            <a:avLst/>
            <a:gdLst>
              <a:gd name="connsiteX0" fmla="*/ 2133600 w 2133600"/>
              <a:gd name="connsiteY0" fmla="*/ 0 h 4457700"/>
              <a:gd name="connsiteX1" fmla="*/ 2133600 w 2133600"/>
              <a:gd name="connsiteY1" fmla="*/ 4457700 h 4457700"/>
              <a:gd name="connsiteX2" fmla="*/ 0 w 2133600"/>
              <a:gd name="connsiteY2" fmla="*/ 2228850 h 4457700"/>
              <a:gd name="connsiteX3" fmla="*/ 2133600 w 2133600"/>
              <a:gd name="connsiteY3" fmla="*/ 0 h 4457700"/>
            </a:gdLst>
            <a:ahLst/>
            <a:cxnLst>
              <a:cxn ang="0">
                <a:pos x="connsiteX0" y="connsiteY0"/>
              </a:cxn>
              <a:cxn ang="0">
                <a:pos x="connsiteX1" y="connsiteY1"/>
              </a:cxn>
              <a:cxn ang="0">
                <a:pos x="connsiteX2" y="connsiteY2"/>
              </a:cxn>
              <a:cxn ang="0">
                <a:pos x="connsiteX3" y="connsiteY3"/>
              </a:cxn>
            </a:cxnLst>
            <a:rect l="l" t="t" r="r" b="b"/>
            <a:pathLst>
              <a:path w="2133600" h="4457700">
                <a:moveTo>
                  <a:pt x="2133600" y="0"/>
                </a:moveTo>
                <a:lnTo>
                  <a:pt x="2133600" y="4457700"/>
                </a:lnTo>
                <a:cubicBezTo>
                  <a:pt x="955245" y="4457700"/>
                  <a:pt x="0" y="3459810"/>
                  <a:pt x="0" y="2228850"/>
                </a:cubicBezTo>
                <a:cubicBezTo>
                  <a:pt x="0" y="997890"/>
                  <a:pt x="955245" y="0"/>
                  <a:pt x="2133600" y="0"/>
                </a:cubicBezTo>
                <a:close/>
              </a:path>
            </a:pathLst>
          </a:custGeom>
          <a:solidFill>
            <a:srgbClr val="FF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6D854A-2F73-4F03-9C7D-C6241387F89F}"/>
              </a:ext>
            </a:extLst>
          </p:cNvPr>
          <p:cNvSpPr txBox="1"/>
          <p:nvPr/>
        </p:nvSpPr>
        <p:spPr>
          <a:xfrm>
            <a:off x="11143905" y="2767280"/>
            <a:ext cx="1017899" cy="1323439"/>
          </a:xfrm>
          <a:prstGeom prst="rect">
            <a:avLst/>
          </a:prstGeom>
          <a:noFill/>
        </p:spPr>
        <p:txBody>
          <a:bodyPr wrap="square" rtlCol="0">
            <a:spAutoFit/>
          </a:bodyPr>
          <a:lstStyle/>
          <a:p>
            <a:r>
              <a:rPr lang="en-US" sz="8000" dirty="0">
                <a:solidFill>
                  <a:schemeClr val="bg1"/>
                </a:solidFill>
              </a:rPr>
              <a:t>1</a:t>
            </a:r>
          </a:p>
        </p:txBody>
      </p:sp>
      <p:sp>
        <p:nvSpPr>
          <p:cNvPr id="7" name="TextBox 6">
            <a:extLst>
              <a:ext uri="{FF2B5EF4-FFF2-40B4-BE49-F238E27FC236}">
                <a16:creationId xmlns:a16="http://schemas.microsoft.com/office/drawing/2014/main" id="{592C20C3-4E8F-4F33-A3F3-EBA58D319499}"/>
              </a:ext>
            </a:extLst>
          </p:cNvPr>
          <p:cNvSpPr txBox="1"/>
          <p:nvPr/>
        </p:nvSpPr>
        <p:spPr>
          <a:xfrm>
            <a:off x="11802990" y="1905505"/>
            <a:ext cx="717631" cy="3046988"/>
          </a:xfrm>
          <a:prstGeom prst="rect">
            <a:avLst/>
          </a:prstGeom>
          <a:noFill/>
        </p:spPr>
        <p:txBody>
          <a:bodyPr wrap="square" rtlCol="0">
            <a:spAutoFit/>
          </a:bodyPr>
          <a:lstStyle/>
          <a:p>
            <a:r>
              <a:rPr lang="en-IN" sz="2400" dirty="0">
                <a:latin typeface="The Immortal Bold" pitchFamily="2" charset="0"/>
              </a:rPr>
              <a:t>H</a:t>
            </a:r>
          </a:p>
          <a:p>
            <a:r>
              <a:rPr lang="en-IN" sz="2400" dirty="0">
                <a:latin typeface="The Immortal Bold" pitchFamily="2" charset="0"/>
              </a:rPr>
              <a:t>O</a:t>
            </a:r>
          </a:p>
          <a:p>
            <a:r>
              <a:rPr lang="en-IN" sz="2400" dirty="0">
                <a:latin typeface="The Immortal Bold" pitchFamily="2" charset="0"/>
              </a:rPr>
              <a:t>M</a:t>
            </a:r>
          </a:p>
          <a:p>
            <a:r>
              <a:rPr lang="en-IN" sz="2400" dirty="0">
                <a:latin typeface="The Immortal Bold" pitchFamily="2" charset="0"/>
              </a:rPr>
              <a:t>E</a:t>
            </a:r>
          </a:p>
          <a:p>
            <a:r>
              <a:rPr lang="en-IN" sz="2400" dirty="0">
                <a:latin typeface="The Immortal Bold" pitchFamily="2" charset="0"/>
              </a:rPr>
              <a:t>P</a:t>
            </a:r>
          </a:p>
          <a:p>
            <a:r>
              <a:rPr lang="en-IN" sz="2400" dirty="0">
                <a:latin typeface="The Immortal Bold" pitchFamily="2" charset="0"/>
              </a:rPr>
              <a:t>A</a:t>
            </a:r>
          </a:p>
          <a:p>
            <a:r>
              <a:rPr lang="en-IN" sz="2400" dirty="0">
                <a:latin typeface="The Immortal Bold" pitchFamily="2" charset="0"/>
              </a:rPr>
              <a:t>G</a:t>
            </a:r>
          </a:p>
          <a:p>
            <a:r>
              <a:rPr lang="en-IN" sz="2400" dirty="0">
                <a:latin typeface="The Immortal Bold" pitchFamily="2" charset="0"/>
              </a:rPr>
              <a:t>E</a:t>
            </a:r>
          </a:p>
        </p:txBody>
      </p:sp>
      <p:sp>
        <p:nvSpPr>
          <p:cNvPr id="11" name="TextBox 10">
            <a:extLst>
              <a:ext uri="{FF2B5EF4-FFF2-40B4-BE49-F238E27FC236}">
                <a16:creationId xmlns:a16="http://schemas.microsoft.com/office/drawing/2014/main" id="{C9FC5568-1938-43DC-8DFE-C35E16D42B0A}"/>
              </a:ext>
            </a:extLst>
          </p:cNvPr>
          <p:cNvSpPr txBox="1"/>
          <p:nvPr/>
        </p:nvSpPr>
        <p:spPr>
          <a:xfrm>
            <a:off x="11143904" y="2767280"/>
            <a:ext cx="1017899" cy="1323439"/>
          </a:xfrm>
          <a:prstGeom prst="rect">
            <a:avLst/>
          </a:prstGeom>
          <a:noFill/>
        </p:spPr>
        <p:txBody>
          <a:bodyPr wrap="square" rtlCol="0">
            <a:spAutoFit/>
          </a:bodyPr>
          <a:lstStyle/>
          <a:p>
            <a:r>
              <a:rPr lang="en-US" sz="8000" dirty="0">
                <a:solidFill>
                  <a:schemeClr val="bg1"/>
                </a:solidFill>
              </a:rPr>
              <a:t>1</a:t>
            </a:r>
          </a:p>
        </p:txBody>
      </p:sp>
      <p:sp>
        <p:nvSpPr>
          <p:cNvPr id="12" name="TextBox 11">
            <a:extLst>
              <a:ext uri="{FF2B5EF4-FFF2-40B4-BE49-F238E27FC236}">
                <a16:creationId xmlns:a16="http://schemas.microsoft.com/office/drawing/2014/main" id="{329C796D-8B98-4716-9129-EBAE89A4E828}"/>
              </a:ext>
            </a:extLst>
          </p:cNvPr>
          <p:cNvSpPr txBox="1"/>
          <p:nvPr/>
        </p:nvSpPr>
        <p:spPr>
          <a:xfrm>
            <a:off x="11802989" y="1905505"/>
            <a:ext cx="717631" cy="3046988"/>
          </a:xfrm>
          <a:prstGeom prst="rect">
            <a:avLst/>
          </a:prstGeom>
          <a:noFill/>
        </p:spPr>
        <p:txBody>
          <a:bodyPr wrap="square" rtlCol="0">
            <a:spAutoFit/>
          </a:bodyPr>
          <a:lstStyle/>
          <a:p>
            <a:r>
              <a:rPr lang="en-IN" sz="2400" dirty="0">
                <a:latin typeface="The Immortal Bold" pitchFamily="2" charset="0"/>
              </a:rPr>
              <a:t>H</a:t>
            </a:r>
          </a:p>
          <a:p>
            <a:r>
              <a:rPr lang="en-IN" sz="2400" dirty="0">
                <a:latin typeface="The Immortal Bold" pitchFamily="2" charset="0"/>
              </a:rPr>
              <a:t>O</a:t>
            </a:r>
          </a:p>
          <a:p>
            <a:r>
              <a:rPr lang="en-IN" sz="2400" dirty="0">
                <a:latin typeface="The Immortal Bold" pitchFamily="2" charset="0"/>
              </a:rPr>
              <a:t>M</a:t>
            </a:r>
          </a:p>
          <a:p>
            <a:r>
              <a:rPr lang="en-IN" sz="2400" dirty="0">
                <a:latin typeface="The Immortal Bold" pitchFamily="2" charset="0"/>
              </a:rPr>
              <a:t>E</a:t>
            </a:r>
          </a:p>
          <a:p>
            <a:r>
              <a:rPr lang="en-IN" sz="2400" dirty="0">
                <a:latin typeface="The Immortal Bold" pitchFamily="2" charset="0"/>
              </a:rPr>
              <a:t>P</a:t>
            </a:r>
          </a:p>
          <a:p>
            <a:r>
              <a:rPr lang="en-IN" sz="2400" dirty="0">
                <a:latin typeface="The Immortal Bold" pitchFamily="2" charset="0"/>
              </a:rPr>
              <a:t>A</a:t>
            </a:r>
          </a:p>
          <a:p>
            <a:r>
              <a:rPr lang="en-IN" sz="2400" dirty="0">
                <a:latin typeface="The Immortal Bold" pitchFamily="2" charset="0"/>
              </a:rPr>
              <a:t>G</a:t>
            </a:r>
          </a:p>
          <a:p>
            <a:r>
              <a:rPr lang="en-IN" sz="2400" dirty="0">
                <a:latin typeface="The Immortal Bold" pitchFamily="2" charset="0"/>
              </a:rPr>
              <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0"/>
        <p:cNvGrpSpPr/>
        <p:nvPr/>
      </p:nvGrpSpPr>
      <p:grpSpPr>
        <a:xfrm>
          <a:off x="0" y="0"/>
          <a:ext cx="0" cy="0"/>
          <a:chOff x="0" y="0"/>
          <a:chExt cx="0" cy="0"/>
        </a:xfrm>
      </p:grpSpPr>
      <p:pic>
        <p:nvPicPr>
          <p:cNvPr id="3" name="Picture 2">
            <a:extLst>
              <a:ext uri="{FF2B5EF4-FFF2-40B4-BE49-F238E27FC236}">
                <a16:creationId xmlns:a16="http://schemas.microsoft.com/office/drawing/2014/main" id="{40124B9A-ECDA-49AF-A579-C57078999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5" name="Freeform 6">
            <a:extLst>
              <a:ext uri="{FF2B5EF4-FFF2-40B4-BE49-F238E27FC236}">
                <a16:creationId xmlns:a16="http://schemas.microsoft.com/office/drawing/2014/main" id="{99A117B1-F0DF-4884-B94B-DE177EEDC9D0}"/>
              </a:ext>
            </a:extLst>
          </p:cNvPr>
          <p:cNvSpPr/>
          <p:nvPr/>
        </p:nvSpPr>
        <p:spPr>
          <a:xfrm>
            <a:off x="11143906" y="1824204"/>
            <a:ext cx="1017900" cy="3374510"/>
          </a:xfrm>
          <a:custGeom>
            <a:avLst/>
            <a:gdLst>
              <a:gd name="connsiteX0" fmla="*/ 2133600 w 2133600"/>
              <a:gd name="connsiteY0" fmla="*/ 0 h 4457700"/>
              <a:gd name="connsiteX1" fmla="*/ 2133600 w 2133600"/>
              <a:gd name="connsiteY1" fmla="*/ 4457700 h 4457700"/>
              <a:gd name="connsiteX2" fmla="*/ 0 w 2133600"/>
              <a:gd name="connsiteY2" fmla="*/ 2228850 h 4457700"/>
              <a:gd name="connsiteX3" fmla="*/ 2133600 w 2133600"/>
              <a:gd name="connsiteY3" fmla="*/ 0 h 4457700"/>
            </a:gdLst>
            <a:ahLst/>
            <a:cxnLst>
              <a:cxn ang="0">
                <a:pos x="connsiteX0" y="connsiteY0"/>
              </a:cxn>
              <a:cxn ang="0">
                <a:pos x="connsiteX1" y="connsiteY1"/>
              </a:cxn>
              <a:cxn ang="0">
                <a:pos x="connsiteX2" y="connsiteY2"/>
              </a:cxn>
              <a:cxn ang="0">
                <a:pos x="connsiteX3" y="connsiteY3"/>
              </a:cxn>
            </a:cxnLst>
            <a:rect l="l" t="t" r="r" b="b"/>
            <a:pathLst>
              <a:path w="2133600" h="4457700">
                <a:moveTo>
                  <a:pt x="2133600" y="0"/>
                </a:moveTo>
                <a:lnTo>
                  <a:pt x="2133600" y="4457700"/>
                </a:lnTo>
                <a:cubicBezTo>
                  <a:pt x="955245" y="4457700"/>
                  <a:pt x="0" y="3459810"/>
                  <a:pt x="0" y="2228850"/>
                </a:cubicBezTo>
                <a:cubicBezTo>
                  <a:pt x="0" y="997890"/>
                  <a:pt x="955245" y="0"/>
                  <a:pt x="2133600" y="0"/>
                </a:cubicBezTo>
                <a:close/>
              </a:path>
            </a:pathLst>
          </a:cu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6D854A-2F73-4F03-9C7D-C6241387F89F}"/>
              </a:ext>
            </a:extLst>
          </p:cNvPr>
          <p:cNvSpPr txBox="1"/>
          <p:nvPr/>
        </p:nvSpPr>
        <p:spPr>
          <a:xfrm>
            <a:off x="11143905" y="2767280"/>
            <a:ext cx="1017899" cy="1323439"/>
          </a:xfrm>
          <a:prstGeom prst="rect">
            <a:avLst/>
          </a:prstGeom>
          <a:noFill/>
        </p:spPr>
        <p:txBody>
          <a:bodyPr wrap="square" rtlCol="0">
            <a:spAutoFit/>
          </a:bodyPr>
          <a:lstStyle/>
          <a:p>
            <a:r>
              <a:rPr lang="en-US" sz="8000" dirty="0">
                <a:solidFill>
                  <a:schemeClr val="bg1"/>
                </a:solidFill>
              </a:rPr>
              <a:t>2</a:t>
            </a:r>
          </a:p>
        </p:txBody>
      </p:sp>
      <p:sp>
        <p:nvSpPr>
          <p:cNvPr id="7" name="TextBox 6">
            <a:extLst>
              <a:ext uri="{FF2B5EF4-FFF2-40B4-BE49-F238E27FC236}">
                <a16:creationId xmlns:a16="http://schemas.microsoft.com/office/drawing/2014/main" id="{592C20C3-4E8F-4F33-A3F3-EBA58D319499}"/>
              </a:ext>
            </a:extLst>
          </p:cNvPr>
          <p:cNvSpPr txBox="1"/>
          <p:nvPr/>
        </p:nvSpPr>
        <p:spPr>
          <a:xfrm>
            <a:off x="11802990" y="1905505"/>
            <a:ext cx="717631" cy="3046988"/>
          </a:xfrm>
          <a:prstGeom prst="rect">
            <a:avLst/>
          </a:prstGeom>
          <a:noFill/>
        </p:spPr>
        <p:txBody>
          <a:bodyPr wrap="square" rtlCol="0">
            <a:spAutoFit/>
          </a:bodyPr>
          <a:lstStyle/>
          <a:p>
            <a:r>
              <a:rPr lang="en-IN" sz="2400" dirty="0">
                <a:latin typeface="The Immortal Bold" pitchFamily="2" charset="0"/>
              </a:rPr>
              <a:t>H</a:t>
            </a:r>
          </a:p>
          <a:p>
            <a:r>
              <a:rPr lang="en-IN" sz="2400" dirty="0">
                <a:latin typeface="The Immortal Bold" pitchFamily="2" charset="0"/>
              </a:rPr>
              <a:t>O</a:t>
            </a:r>
          </a:p>
          <a:p>
            <a:r>
              <a:rPr lang="en-IN" sz="2400" dirty="0">
                <a:latin typeface="The Immortal Bold" pitchFamily="2" charset="0"/>
              </a:rPr>
              <a:t>M</a:t>
            </a:r>
          </a:p>
          <a:p>
            <a:r>
              <a:rPr lang="en-IN" sz="2400" dirty="0">
                <a:latin typeface="The Immortal Bold" pitchFamily="2" charset="0"/>
              </a:rPr>
              <a:t>E</a:t>
            </a:r>
          </a:p>
          <a:p>
            <a:r>
              <a:rPr lang="en-IN" sz="2400" dirty="0">
                <a:latin typeface="The Immortal Bold" pitchFamily="2" charset="0"/>
              </a:rPr>
              <a:t>P</a:t>
            </a:r>
          </a:p>
          <a:p>
            <a:r>
              <a:rPr lang="en-IN" sz="2400" dirty="0">
                <a:latin typeface="The Immortal Bold" pitchFamily="2" charset="0"/>
              </a:rPr>
              <a:t>A</a:t>
            </a:r>
          </a:p>
          <a:p>
            <a:r>
              <a:rPr lang="en-IN" sz="2400" dirty="0">
                <a:latin typeface="The Immortal Bold" pitchFamily="2" charset="0"/>
              </a:rPr>
              <a:t>G</a:t>
            </a:r>
          </a:p>
          <a:p>
            <a:r>
              <a:rPr lang="en-IN" sz="2400" dirty="0">
                <a:latin typeface="The Immortal Bold" pitchFamily="2" charset="0"/>
              </a:rPr>
              <a:t>E</a:t>
            </a:r>
          </a:p>
        </p:txBody>
      </p:sp>
      <p:sp>
        <p:nvSpPr>
          <p:cNvPr id="12" name="TextBox 11">
            <a:extLst>
              <a:ext uri="{FF2B5EF4-FFF2-40B4-BE49-F238E27FC236}">
                <a16:creationId xmlns:a16="http://schemas.microsoft.com/office/drawing/2014/main" id="{329C796D-8B98-4716-9129-EBAE89A4E828}"/>
              </a:ext>
            </a:extLst>
          </p:cNvPr>
          <p:cNvSpPr txBox="1"/>
          <p:nvPr/>
        </p:nvSpPr>
        <p:spPr>
          <a:xfrm>
            <a:off x="11802989" y="1905505"/>
            <a:ext cx="717631" cy="3046988"/>
          </a:xfrm>
          <a:prstGeom prst="rect">
            <a:avLst/>
          </a:prstGeom>
          <a:noFill/>
        </p:spPr>
        <p:txBody>
          <a:bodyPr wrap="square" rtlCol="0">
            <a:spAutoFit/>
          </a:bodyPr>
          <a:lstStyle/>
          <a:p>
            <a:r>
              <a:rPr lang="en-IN" sz="2400" dirty="0">
                <a:latin typeface="The Immortal Bold" pitchFamily="2" charset="0"/>
              </a:rPr>
              <a:t>H</a:t>
            </a:r>
          </a:p>
          <a:p>
            <a:r>
              <a:rPr lang="en-IN" sz="2400" dirty="0">
                <a:latin typeface="The Immortal Bold" pitchFamily="2" charset="0"/>
              </a:rPr>
              <a:t>O</a:t>
            </a:r>
          </a:p>
          <a:p>
            <a:r>
              <a:rPr lang="en-IN" sz="2400" dirty="0">
                <a:latin typeface="The Immortal Bold" pitchFamily="2" charset="0"/>
              </a:rPr>
              <a:t>M</a:t>
            </a:r>
          </a:p>
          <a:p>
            <a:r>
              <a:rPr lang="en-IN" sz="2400" dirty="0">
                <a:latin typeface="The Immortal Bold" pitchFamily="2" charset="0"/>
              </a:rPr>
              <a:t>E</a:t>
            </a:r>
          </a:p>
          <a:p>
            <a:r>
              <a:rPr lang="en-IN" sz="2400" dirty="0">
                <a:latin typeface="The Immortal Bold" pitchFamily="2" charset="0"/>
              </a:rPr>
              <a:t>P</a:t>
            </a:r>
          </a:p>
          <a:p>
            <a:r>
              <a:rPr lang="en-IN" sz="2400" dirty="0">
                <a:latin typeface="The Immortal Bold" pitchFamily="2" charset="0"/>
              </a:rPr>
              <a:t>A</a:t>
            </a:r>
          </a:p>
          <a:p>
            <a:r>
              <a:rPr lang="en-IN" sz="2400" dirty="0">
                <a:latin typeface="The Immortal Bold" pitchFamily="2" charset="0"/>
              </a:rPr>
              <a:t>G</a:t>
            </a:r>
          </a:p>
          <a:p>
            <a:r>
              <a:rPr lang="en-IN" sz="2400" dirty="0">
                <a:latin typeface="The Immortal Bold" pitchFamily="2" charset="0"/>
              </a:rPr>
              <a:t>E</a:t>
            </a:r>
          </a:p>
        </p:txBody>
      </p:sp>
    </p:spTree>
    <p:extLst>
      <p:ext uri="{BB962C8B-B14F-4D97-AF65-F5344CB8AC3E}">
        <p14:creationId xmlns:p14="http://schemas.microsoft.com/office/powerpoint/2010/main" val="3299431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30"/>
        <p:cNvGrpSpPr/>
        <p:nvPr/>
      </p:nvGrpSpPr>
      <p:grpSpPr>
        <a:xfrm>
          <a:off x="0" y="0"/>
          <a:ext cx="0" cy="0"/>
          <a:chOff x="0" y="0"/>
          <a:chExt cx="0" cy="0"/>
        </a:xfrm>
      </p:grpSpPr>
      <p:pic>
        <p:nvPicPr>
          <p:cNvPr id="4" name="Picture 3">
            <a:extLst>
              <a:ext uri="{FF2B5EF4-FFF2-40B4-BE49-F238E27FC236}">
                <a16:creationId xmlns:a16="http://schemas.microsoft.com/office/drawing/2014/main" id="{04CC7938-0831-4863-936D-3B741F8A2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5" name="Freeform 6">
            <a:extLst>
              <a:ext uri="{FF2B5EF4-FFF2-40B4-BE49-F238E27FC236}">
                <a16:creationId xmlns:a16="http://schemas.microsoft.com/office/drawing/2014/main" id="{99A117B1-F0DF-4884-B94B-DE177EEDC9D0}"/>
              </a:ext>
            </a:extLst>
          </p:cNvPr>
          <p:cNvSpPr/>
          <p:nvPr/>
        </p:nvSpPr>
        <p:spPr>
          <a:xfrm>
            <a:off x="11143906" y="1824204"/>
            <a:ext cx="1017900" cy="3374510"/>
          </a:xfrm>
          <a:custGeom>
            <a:avLst/>
            <a:gdLst>
              <a:gd name="connsiteX0" fmla="*/ 2133600 w 2133600"/>
              <a:gd name="connsiteY0" fmla="*/ 0 h 4457700"/>
              <a:gd name="connsiteX1" fmla="*/ 2133600 w 2133600"/>
              <a:gd name="connsiteY1" fmla="*/ 4457700 h 4457700"/>
              <a:gd name="connsiteX2" fmla="*/ 0 w 2133600"/>
              <a:gd name="connsiteY2" fmla="*/ 2228850 h 4457700"/>
              <a:gd name="connsiteX3" fmla="*/ 2133600 w 2133600"/>
              <a:gd name="connsiteY3" fmla="*/ 0 h 4457700"/>
            </a:gdLst>
            <a:ahLst/>
            <a:cxnLst>
              <a:cxn ang="0">
                <a:pos x="connsiteX0" y="connsiteY0"/>
              </a:cxn>
              <a:cxn ang="0">
                <a:pos x="connsiteX1" y="connsiteY1"/>
              </a:cxn>
              <a:cxn ang="0">
                <a:pos x="connsiteX2" y="connsiteY2"/>
              </a:cxn>
              <a:cxn ang="0">
                <a:pos x="connsiteX3" y="connsiteY3"/>
              </a:cxn>
            </a:cxnLst>
            <a:rect l="l" t="t" r="r" b="b"/>
            <a:pathLst>
              <a:path w="2133600" h="4457700">
                <a:moveTo>
                  <a:pt x="2133600" y="0"/>
                </a:moveTo>
                <a:lnTo>
                  <a:pt x="2133600" y="4457700"/>
                </a:lnTo>
                <a:cubicBezTo>
                  <a:pt x="955245" y="4457700"/>
                  <a:pt x="0" y="3459810"/>
                  <a:pt x="0" y="2228850"/>
                </a:cubicBezTo>
                <a:cubicBezTo>
                  <a:pt x="0" y="997890"/>
                  <a:pt x="955245" y="0"/>
                  <a:pt x="2133600" y="0"/>
                </a:cubicBezTo>
                <a:close/>
              </a:path>
            </a:pathLst>
          </a:custGeom>
          <a:solidFill>
            <a:srgbClr val="00B05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6D854A-2F73-4F03-9C7D-C6241387F89F}"/>
              </a:ext>
            </a:extLst>
          </p:cNvPr>
          <p:cNvSpPr txBox="1"/>
          <p:nvPr/>
        </p:nvSpPr>
        <p:spPr>
          <a:xfrm>
            <a:off x="11143905" y="2767280"/>
            <a:ext cx="1017899" cy="1323439"/>
          </a:xfrm>
          <a:prstGeom prst="rect">
            <a:avLst/>
          </a:prstGeom>
          <a:noFill/>
        </p:spPr>
        <p:txBody>
          <a:bodyPr wrap="square" rtlCol="0">
            <a:spAutoFit/>
          </a:bodyPr>
          <a:lstStyle/>
          <a:p>
            <a:r>
              <a:rPr lang="en-US" sz="8000" dirty="0">
                <a:solidFill>
                  <a:schemeClr val="bg1"/>
                </a:solidFill>
              </a:rPr>
              <a:t>3</a:t>
            </a:r>
          </a:p>
        </p:txBody>
      </p:sp>
      <p:sp>
        <p:nvSpPr>
          <p:cNvPr id="7" name="TextBox 6">
            <a:extLst>
              <a:ext uri="{FF2B5EF4-FFF2-40B4-BE49-F238E27FC236}">
                <a16:creationId xmlns:a16="http://schemas.microsoft.com/office/drawing/2014/main" id="{592C20C3-4E8F-4F33-A3F3-EBA58D319499}"/>
              </a:ext>
            </a:extLst>
          </p:cNvPr>
          <p:cNvSpPr txBox="1"/>
          <p:nvPr/>
        </p:nvSpPr>
        <p:spPr>
          <a:xfrm>
            <a:off x="11802990" y="1905505"/>
            <a:ext cx="717631" cy="3046988"/>
          </a:xfrm>
          <a:prstGeom prst="rect">
            <a:avLst/>
          </a:prstGeom>
          <a:noFill/>
        </p:spPr>
        <p:txBody>
          <a:bodyPr wrap="square" rtlCol="0">
            <a:spAutoFit/>
          </a:bodyPr>
          <a:lstStyle/>
          <a:p>
            <a:r>
              <a:rPr lang="en-IN" sz="2400" dirty="0">
                <a:latin typeface="The Immortal Bold" pitchFamily="2" charset="0"/>
              </a:rPr>
              <a:t>H</a:t>
            </a:r>
          </a:p>
          <a:p>
            <a:r>
              <a:rPr lang="en-IN" sz="2400" dirty="0">
                <a:latin typeface="The Immortal Bold" pitchFamily="2" charset="0"/>
              </a:rPr>
              <a:t>O</a:t>
            </a:r>
          </a:p>
          <a:p>
            <a:r>
              <a:rPr lang="en-IN" sz="2400" dirty="0">
                <a:latin typeface="The Immortal Bold" pitchFamily="2" charset="0"/>
              </a:rPr>
              <a:t>M</a:t>
            </a:r>
          </a:p>
          <a:p>
            <a:r>
              <a:rPr lang="en-IN" sz="2400" dirty="0">
                <a:latin typeface="The Immortal Bold" pitchFamily="2" charset="0"/>
              </a:rPr>
              <a:t>E</a:t>
            </a:r>
          </a:p>
          <a:p>
            <a:r>
              <a:rPr lang="en-IN" sz="2400" dirty="0">
                <a:latin typeface="The Immortal Bold" pitchFamily="2" charset="0"/>
              </a:rPr>
              <a:t>P</a:t>
            </a:r>
          </a:p>
          <a:p>
            <a:r>
              <a:rPr lang="en-IN" sz="2400" dirty="0">
                <a:latin typeface="The Immortal Bold" pitchFamily="2" charset="0"/>
              </a:rPr>
              <a:t>A</a:t>
            </a:r>
          </a:p>
          <a:p>
            <a:r>
              <a:rPr lang="en-IN" sz="2400" dirty="0">
                <a:latin typeface="The Immortal Bold" pitchFamily="2" charset="0"/>
              </a:rPr>
              <a:t>G</a:t>
            </a:r>
          </a:p>
          <a:p>
            <a:r>
              <a:rPr lang="en-IN" sz="2400" dirty="0">
                <a:latin typeface="The Immortal Bold" pitchFamily="2" charset="0"/>
              </a:rPr>
              <a:t>E</a:t>
            </a:r>
          </a:p>
        </p:txBody>
      </p:sp>
      <p:sp>
        <p:nvSpPr>
          <p:cNvPr id="12" name="TextBox 11">
            <a:extLst>
              <a:ext uri="{FF2B5EF4-FFF2-40B4-BE49-F238E27FC236}">
                <a16:creationId xmlns:a16="http://schemas.microsoft.com/office/drawing/2014/main" id="{329C796D-8B98-4716-9129-EBAE89A4E828}"/>
              </a:ext>
            </a:extLst>
          </p:cNvPr>
          <p:cNvSpPr txBox="1"/>
          <p:nvPr/>
        </p:nvSpPr>
        <p:spPr>
          <a:xfrm>
            <a:off x="11802989" y="1905505"/>
            <a:ext cx="717631" cy="3046988"/>
          </a:xfrm>
          <a:prstGeom prst="rect">
            <a:avLst/>
          </a:prstGeom>
          <a:noFill/>
        </p:spPr>
        <p:txBody>
          <a:bodyPr wrap="square" rtlCol="0">
            <a:spAutoFit/>
          </a:bodyPr>
          <a:lstStyle/>
          <a:p>
            <a:r>
              <a:rPr lang="en-IN" sz="2400" dirty="0">
                <a:latin typeface="The Immortal Bold" pitchFamily="2" charset="0"/>
              </a:rPr>
              <a:t>H</a:t>
            </a:r>
          </a:p>
          <a:p>
            <a:r>
              <a:rPr lang="en-IN" sz="2400" dirty="0">
                <a:latin typeface="The Immortal Bold" pitchFamily="2" charset="0"/>
              </a:rPr>
              <a:t>O</a:t>
            </a:r>
          </a:p>
          <a:p>
            <a:r>
              <a:rPr lang="en-IN" sz="2400" dirty="0">
                <a:latin typeface="The Immortal Bold" pitchFamily="2" charset="0"/>
              </a:rPr>
              <a:t>M</a:t>
            </a:r>
          </a:p>
          <a:p>
            <a:r>
              <a:rPr lang="en-IN" sz="2400" dirty="0">
                <a:latin typeface="The Immortal Bold" pitchFamily="2" charset="0"/>
              </a:rPr>
              <a:t>E</a:t>
            </a:r>
          </a:p>
          <a:p>
            <a:r>
              <a:rPr lang="en-IN" sz="2400" dirty="0">
                <a:latin typeface="The Immortal Bold" pitchFamily="2" charset="0"/>
              </a:rPr>
              <a:t>P</a:t>
            </a:r>
          </a:p>
          <a:p>
            <a:r>
              <a:rPr lang="en-IN" sz="2400" dirty="0">
                <a:latin typeface="The Immortal Bold" pitchFamily="2" charset="0"/>
              </a:rPr>
              <a:t>A</a:t>
            </a:r>
          </a:p>
          <a:p>
            <a:r>
              <a:rPr lang="en-IN" sz="2400" dirty="0">
                <a:latin typeface="The Immortal Bold" pitchFamily="2" charset="0"/>
              </a:rPr>
              <a:t>G</a:t>
            </a:r>
          </a:p>
          <a:p>
            <a:r>
              <a:rPr lang="en-IN" sz="2400" dirty="0">
                <a:latin typeface="The Immortal Bold" pitchFamily="2" charset="0"/>
              </a:rPr>
              <a:t>E</a:t>
            </a:r>
          </a:p>
        </p:txBody>
      </p:sp>
    </p:spTree>
    <p:extLst>
      <p:ext uri="{BB962C8B-B14F-4D97-AF65-F5344CB8AC3E}">
        <p14:creationId xmlns:p14="http://schemas.microsoft.com/office/powerpoint/2010/main" val="1548733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30"/>
        <p:cNvGrpSpPr/>
        <p:nvPr/>
      </p:nvGrpSpPr>
      <p:grpSpPr>
        <a:xfrm>
          <a:off x="0" y="0"/>
          <a:ext cx="0" cy="0"/>
          <a:chOff x="0" y="0"/>
          <a:chExt cx="0" cy="0"/>
        </a:xfrm>
      </p:grpSpPr>
      <p:pic>
        <p:nvPicPr>
          <p:cNvPr id="3" name="Picture 2">
            <a:extLst>
              <a:ext uri="{FF2B5EF4-FFF2-40B4-BE49-F238E27FC236}">
                <a16:creationId xmlns:a16="http://schemas.microsoft.com/office/drawing/2014/main" id="{ABEB9EE4-5CFC-4003-9B27-485BBB53A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5" name="Freeform 6">
            <a:extLst>
              <a:ext uri="{FF2B5EF4-FFF2-40B4-BE49-F238E27FC236}">
                <a16:creationId xmlns:a16="http://schemas.microsoft.com/office/drawing/2014/main" id="{99A117B1-F0DF-4884-B94B-DE177EEDC9D0}"/>
              </a:ext>
            </a:extLst>
          </p:cNvPr>
          <p:cNvSpPr/>
          <p:nvPr/>
        </p:nvSpPr>
        <p:spPr>
          <a:xfrm>
            <a:off x="11143906" y="1824204"/>
            <a:ext cx="1017900" cy="3374510"/>
          </a:xfrm>
          <a:custGeom>
            <a:avLst/>
            <a:gdLst>
              <a:gd name="connsiteX0" fmla="*/ 2133600 w 2133600"/>
              <a:gd name="connsiteY0" fmla="*/ 0 h 4457700"/>
              <a:gd name="connsiteX1" fmla="*/ 2133600 w 2133600"/>
              <a:gd name="connsiteY1" fmla="*/ 4457700 h 4457700"/>
              <a:gd name="connsiteX2" fmla="*/ 0 w 2133600"/>
              <a:gd name="connsiteY2" fmla="*/ 2228850 h 4457700"/>
              <a:gd name="connsiteX3" fmla="*/ 2133600 w 2133600"/>
              <a:gd name="connsiteY3" fmla="*/ 0 h 4457700"/>
            </a:gdLst>
            <a:ahLst/>
            <a:cxnLst>
              <a:cxn ang="0">
                <a:pos x="connsiteX0" y="connsiteY0"/>
              </a:cxn>
              <a:cxn ang="0">
                <a:pos x="connsiteX1" y="connsiteY1"/>
              </a:cxn>
              <a:cxn ang="0">
                <a:pos x="connsiteX2" y="connsiteY2"/>
              </a:cxn>
              <a:cxn ang="0">
                <a:pos x="connsiteX3" y="connsiteY3"/>
              </a:cxn>
            </a:cxnLst>
            <a:rect l="l" t="t" r="r" b="b"/>
            <a:pathLst>
              <a:path w="2133600" h="4457700">
                <a:moveTo>
                  <a:pt x="2133600" y="0"/>
                </a:moveTo>
                <a:lnTo>
                  <a:pt x="2133600" y="4457700"/>
                </a:lnTo>
                <a:cubicBezTo>
                  <a:pt x="955245" y="4457700"/>
                  <a:pt x="0" y="3459810"/>
                  <a:pt x="0" y="2228850"/>
                </a:cubicBezTo>
                <a:cubicBezTo>
                  <a:pt x="0" y="997890"/>
                  <a:pt x="955245" y="0"/>
                  <a:pt x="2133600" y="0"/>
                </a:cubicBezTo>
                <a:close/>
              </a:path>
            </a:pathLst>
          </a:custGeom>
          <a:solidFill>
            <a:schemeClr val="accent4">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6D854A-2F73-4F03-9C7D-C6241387F89F}"/>
              </a:ext>
            </a:extLst>
          </p:cNvPr>
          <p:cNvSpPr txBox="1"/>
          <p:nvPr/>
        </p:nvSpPr>
        <p:spPr>
          <a:xfrm>
            <a:off x="11143905" y="2767280"/>
            <a:ext cx="1017899" cy="1323439"/>
          </a:xfrm>
          <a:prstGeom prst="rect">
            <a:avLst/>
          </a:prstGeom>
          <a:noFill/>
        </p:spPr>
        <p:txBody>
          <a:bodyPr wrap="square" rtlCol="0">
            <a:spAutoFit/>
          </a:bodyPr>
          <a:lstStyle/>
          <a:p>
            <a:r>
              <a:rPr lang="en-US" sz="8000" dirty="0">
                <a:solidFill>
                  <a:schemeClr val="bg1"/>
                </a:solidFill>
              </a:rPr>
              <a:t>4</a:t>
            </a:r>
          </a:p>
        </p:txBody>
      </p:sp>
      <p:sp>
        <p:nvSpPr>
          <p:cNvPr id="7" name="TextBox 6">
            <a:extLst>
              <a:ext uri="{FF2B5EF4-FFF2-40B4-BE49-F238E27FC236}">
                <a16:creationId xmlns:a16="http://schemas.microsoft.com/office/drawing/2014/main" id="{592C20C3-4E8F-4F33-A3F3-EBA58D319499}"/>
              </a:ext>
            </a:extLst>
          </p:cNvPr>
          <p:cNvSpPr txBox="1"/>
          <p:nvPr/>
        </p:nvSpPr>
        <p:spPr>
          <a:xfrm>
            <a:off x="11802990" y="1905505"/>
            <a:ext cx="717631" cy="3046988"/>
          </a:xfrm>
          <a:prstGeom prst="rect">
            <a:avLst/>
          </a:prstGeom>
          <a:noFill/>
        </p:spPr>
        <p:txBody>
          <a:bodyPr wrap="square" rtlCol="0">
            <a:spAutoFit/>
          </a:bodyPr>
          <a:lstStyle/>
          <a:p>
            <a:r>
              <a:rPr lang="en-IN" sz="2400" dirty="0">
                <a:latin typeface="The Immortal Bold" pitchFamily="2" charset="0"/>
              </a:rPr>
              <a:t>H</a:t>
            </a:r>
          </a:p>
          <a:p>
            <a:r>
              <a:rPr lang="en-IN" sz="2400" dirty="0">
                <a:latin typeface="The Immortal Bold" pitchFamily="2" charset="0"/>
              </a:rPr>
              <a:t>O</a:t>
            </a:r>
          </a:p>
          <a:p>
            <a:r>
              <a:rPr lang="en-IN" sz="2400" dirty="0">
                <a:latin typeface="The Immortal Bold" pitchFamily="2" charset="0"/>
              </a:rPr>
              <a:t>M</a:t>
            </a:r>
          </a:p>
          <a:p>
            <a:r>
              <a:rPr lang="en-IN" sz="2400" dirty="0">
                <a:latin typeface="The Immortal Bold" pitchFamily="2" charset="0"/>
              </a:rPr>
              <a:t>E</a:t>
            </a:r>
          </a:p>
          <a:p>
            <a:r>
              <a:rPr lang="en-IN" sz="2400" dirty="0">
                <a:latin typeface="The Immortal Bold" pitchFamily="2" charset="0"/>
              </a:rPr>
              <a:t>P</a:t>
            </a:r>
          </a:p>
          <a:p>
            <a:r>
              <a:rPr lang="en-IN" sz="2400" dirty="0">
                <a:latin typeface="The Immortal Bold" pitchFamily="2" charset="0"/>
              </a:rPr>
              <a:t>A</a:t>
            </a:r>
          </a:p>
          <a:p>
            <a:r>
              <a:rPr lang="en-IN" sz="2400" dirty="0">
                <a:latin typeface="The Immortal Bold" pitchFamily="2" charset="0"/>
              </a:rPr>
              <a:t>G</a:t>
            </a:r>
          </a:p>
          <a:p>
            <a:r>
              <a:rPr lang="en-IN" sz="2400" dirty="0">
                <a:latin typeface="The Immortal Bold" pitchFamily="2" charset="0"/>
              </a:rPr>
              <a:t>E</a:t>
            </a:r>
          </a:p>
        </p:txBody>
      </p:sp>
      <p:sp>
        <p:nvSpPr>
          <p:cNvPr id="12" name="TextBox 11">
            <a:extLst>
              <a:ext uri="{FF2B5EF4-FFF2-40B4-BE49-F238E27FC236}">
                <a16:creationId xmlns:a16="http://schemas.microsoft.com/office/drawing/2014/main" id="{329C796D-8B98-4716-9129-EBAE89A4E828}"/>
              </a:ext>
            </a:extLst>
          </p:cNvPr>
          <p:cNvSpPr txBox="1"/>
          <p:nvPr/>
        </p:nvSpPr>
        <p:spPr>
          <a:xfrm>
            <a:off x="11802989" y="1905505"/>
            <a:ext cx="717631" cy="3046988"/>
          </a:xfrm>
          <a:prstGeom prst="rect">
            <a:avLst/>
          </a:prstGeom>
          <a:noFill/>
        </p:spPr>
        <p:txBody>
          <a:bodyPr wrap="square" rtlCol="0">
            <a:spAutoFit/>
          </a:bodyPr>
          <a:lstStyle/>
          <a:p>
            <a:r>
              <a:rPr lang="en-IN" sz="2400" dirty="0">
                <a:latin typeface="The Immortal Bold" pitchFamily="2" charset="0"/>
              </a:rPr>
              <a:t>H</a:t>
            </a:r>
          </a:p>
          <a:p>
            <a:r>
              <a:rPr lang="en-IN" sz="2400" dirty="0">
                <a:latin typeface="The Immortal Bold" pitchFamily="2" charset="0"/>
              </a:rPr>
              <a:t>O</a:t>
            </a:r>
          </a:p>
          <a:p>
            <a:r>
              <a:rPr lang="en-IN" sz="2400" dirty="0">
                <a:latin typeface="The Immortal Bold" pitchFamily="2" charset="0"/>
              </a:rPr>
              <a:t>M</a:t>
            </a:r>
          </a:p>
          <a:p>
            <a:r>
              <a:rPr lang="en-IN" sz="2400" dirty="0">
                <a:latin typeface="The Immortal Bold" pitchFamily="2" charset="0"/>
              </a:rPr>
              <a:t>E</a:t>
            </a:r>
          </a:p>
          <a:p>
            <a:r>
              <a:rPr lang="en-IN" sz="2400" dirty="0">
                <a:latin typeface="The Immortal Bold" pitchFamily="2" charset="0"/>
              </a:rPr>
              <a:t>P</a:t>
            </a:r>
          </a:p>
          <a:p>
            <a:r>
              <a:rPr lang="en-IN" sz="2400" dirty="0">
                <a:latin typeface="The Immortal Bold" pitchFamily="2" charset="0"/>
              </a:rPr>
              <a:t>A</a:t>
            </a:r>
          </a:p>
          <a:p>
            <a:r>
              <a:rPr lang="en-IN" sz="2400" dirty="0">
                <a:latin typeface="The Immortal Bold" pitchFamily="2" charset="0"/>
              </a:rPr>
              <a:t>G</a:t>
            </a:r>
          </a:p>
          <a:p>
            <a:r>
              <a:rPr lang="en-IN" sz="2400" dirty="0">
                <a:latin typeface="The Immortal Bold" pitchFamily="2" charset="0"/>
              </a:rPr>
              <a:t>E</a:t>
            </a:r>
          </a:p>
        </p:txBody>
      </p:sp>
    </p:spTree>
    <p:extLst>
      <p:ext uri="{BB962C8B-B14F-4D97-AF65-F5344CB8AC3E}">
        <p14:creationId xmlns:p14="http://schemas.microsoft.com/office/powerpoint/2010/main" val="1053211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30"/>
        <p:cNvGrpSpPr/>
        <p:nvPr/>
      </p:nvGrpSpPr>
      <p:grpSpPr>
        <a:xfrm>
          <a:off x="0" y="0"/>
          <a:ext cx="0" cy="0"/>
          <a:chOff x="0" y="0"/>
          <a:chExt cx="0" cy="0"/>
        </a:xfrm>
      </p:grpSpPr>
      <p:pic>
        <p:nvPicPr>
          <p:cNvPr id="4" name="Picture 3">
            <a:extLst>
              <a:ext uri="{FF2B5EF4-FFF2-40B4-BE49-F238E27FC236}">
                <a16:creationId xmlns:a16="http://schemas.microsoft.com/office/drawing/2014/main" id="{29388621-D3D9-4650-93FE-A6B9B5CF1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5" name="Freeform 6">
            <a:extLst>
              <a:ext uri="{FF2B5EF4-FFF2-40B4-BE49-F238E27FC236}">
                <a16:creationId xmlns:a16="http://schemas.microsoft.com/office/drawing/2014/main" id="{99A117B1-F0DF-4884-B94B-DE177EEDC9D0}"/>
              </a:ext>
            </a:extLst>
          </p:cNvPr>
          <p:cNvSpPr/>
          <p:nvPr/>
        </p:nvSpPr>
        <p:spPr>
          <a:xfrm>
            <a:off x="11143905" y="1305559"/>
            <a:ext cx="1017900" cy="4246880"/>
          </a:xfrm>
          <a:custGeom>
            <a:avLst/>
            <a:gdLst>
              <a:gd name="connsiteX0" fmla="*/ 2133600 w 2133600"/>
              <a:gd name="connsiteY0" fmla="*/ 0 h 4457700"/>
              <a:gd name="connsiteX1" fmla="*/ 2133600 w 2133600"/>
              <a:gd name="connsiteY1" fmla="*/ 4457700 h 4457700"/>
              <a:gd name="connsiteX2" fmla="*/ 0 w 2133600"/>
              <a:gd name="connsiteY2" fmla="*/ 2228850 h 4457700"/>
              <a:gd name="connsiteX3" fmla="*/ 2133600 w 2133600"/>
              <a:gd name="connsiteY3" fmla="*/ 0 h 4457700"/>
            </a:gdLst>
            <a:ahLst/>
            <a:cxnLst>
              <a:cxn ang="0">
                <a:pos x="connsiteX0" y="connsiteY0"/>
              </a:cxn>
              <a:cxn ang="0">
                <a:pos x="connsiteX1" y="connsiteY1"/>
              </a:cxn>
              <a:cxn ang="0">
                <a:pos x="connsiteX2" y="connsiteY2"/>
              </a:cxn>
              <a:cxn ang="0">
                <a:pos x="connsiteX3" y="connsiteY3"/>
              </a:cxn>
            </a:cxnLst>
            <a:rect l="l" t="t" r="r" b="b"/>
            <a:pathLst>
              <a:path w="2133600" h="4457700">
                <a:moveTo>
                  <a:pt x="2133600" y="0"/>
                </a:moveTo>
                <a:lnTo>
                  <a:pt x="2133600" y="4457700"/>
                </a:lnTo>
                <a:cubicBezTo>
                  <a:pt x="955245" y="4457700"/>
                  <a:pt x="0" y="3459810"/>
                  <a:pt x="0" y="2228850"/>
                </a:cubicBezTo>
                <a:cubicBezTo>
                  <a:pt x="0" y="997890"/>
                  <a:pt x="955245" y="0"/>
                  <a:pt x="2133600" y="0"/>
                </a:cubicBezTo>
                <a:close/>
              </a:path>
            </a:pathLst>
          </a:cu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6D854A-2F73-4F03-9C7D-C6241387F89F}"/>
              </a:ext>
            </a:extLst>
          </p:cNvPr>
          <p:cNvSpPr txBox="1"/>
          <p:nvPr/>
        </p:nvSpPr>
        <p:spPr>
          <a:xfrm>
            <a:off x="11143905" y="2767280"/>
            <a:ext cx="1017899" cy="1323439"/>
          </a:xfrm>
          <a:prstGeom prst="rect">
            <a:avLst/>
          </a:prstGeom>
          <a:noFill/>
        </p:spPr>
        <p:txBody>
          <a:bodyPr wrap="square" rtlCol="0">
            <a:spAutoFit/>
          </a:bodyPr>
          <a:lstStyle/>
          <a:p>
            <a:r>
              <a:rPr lang="en-US" sz="8000" dirty="0">
                <a:solidFill>
                  <a:schemeClr val="bg1"/>
                </a:solidFill>
              </a:rPr>
              <a:t>5</a:t>
            </a:r>
          </a:p>
        </p:txBody>
      </p:sp>
      <p:sp>
        <p:nvSpPr>
          <p:cNvPr id="7" name="TextBox 6">
            <a:extLst>
              <a:ext uri="{FF2B5EF4-FFF2-40B4-BE49-F238E27FC236}">
                <a16:creationId xmlns:a16="http://schemas.microsoft.com/office/drawing/2014/main" id="{592C20C3-4E8F-4F33-A3F3-EBA58D319499}"/>
              </a:ext>
            </a:extLst>
          </p:cNvPr>
          <p:cNvSpPr txBox="1"/>
          <p:nvPr/>
        </p:nvSpPr>
        <p:spPr>
          <a:xfrm>
            <a:off x="11802988" y="1451534"/>
            <a:ext cx="717631" cy="4001095"/>
          </a:xfrm>
          <a:prstGeom prst="rect">
            <a:avLst/>
          </a:prstGeom>
          <a:noFill/>
        </p:spPr>
        <p:txBody>
          <a:bodyPr wrap="square" rtlCol="0">
            <a:spAutoFit/>
          </a:bodyPr>
          <a:lstStyle/>
          <a:p>
            <a:r>
              <a:rPr lang="en-IN" sz="2400" dirty="0">
                <a:latin typeface="The Immortal Bold" pitchFamily="2" charset="0"/>
              </a:rPr>
              <a:t>S</a:t>
            </a:r>
          </a:p>
          <a:p>
            <a:r>
              <a:rPr lang="en-IN" sz="2400" dirty="0">
                <a:latin typeface="The Immortal Bold" pitchFamily="2" charset="0"/>
              </a:rPr>
              <a:t>I</a:t>
            </a:r>
          </a:p>
          <a:p>
            <a:r>
              <a:rPr lang="en-IN" sz="2400" dirty="0">
                <a:latin typeface="The Immortal Bold" pitchFamily="2" charset="0"/>
              </a:rPr>
              <a:t>G</a:t>
            </a:r>
          </a:p>
          <a:p>
            <a:r>
              <a:rPr lang="en-IN" sz="2400" dirty="0">
                <a:latin typeface="The Immortal Bold" pitchFamily="2" charset="0"/>
              </a:rPr>
              <a:t>N</a:t>
            </a:r>
          </a:p>
          <a:p>
            <a:r>
              <a:rPr lang="en-IN" sz="2400" dirty="0">
                <a:latin typeface="The Immortal Bold" pitchFamily="2" charset="0"/>
              </a:rPr>
              <a:t>I</a:t>
            </a:r>
          </a:p>
          <a:p>
            <a:r>
              <a:rPr lang="en-IN" sz="2400" dirty="0">
                <a:latin typeface="The Immortal Bold" pitchFamily="2" charset="0"/>
              </a:rPr>
              <a:t>N</a:t>
            </a:r>
          </a:p>
          <a:p>
            <a:endParaRPr lang="en-IN" sz="1400" dirty="0">
              <a:latin typeface="The Immortal Bold" pitchFamily="2" charset="0"/>
            </a:endParaRPr>
          </a:p>
          <a:p>
            <a:r>
              <a:rPr lang="en-IN" sz="2400" dirty="0">
                <a:latin typeface="The Immortal Bold" pitchFamily="2" charset="0"/>
              </a:rPr>
              <a:t>P</a:t>
            </a:r>
          </a:p>
          <a:p>
            <a:r>
              <a:rPr lang="en-IN" sz="2400" dirty="0">
                <a:latin typeface="The Immortal Bold" pitchFamily="2" charset="0"/>
              </a:rPr>
              <a:t>A</a:t>
            </a:r>
          </a:p>
          <a:p>
            <a:r>
              <a:rPr lang="en-IN" sz="2400" dirty="0">
                <a:latin typeface="The Immortal Bold" pitchFamily="2" charset="0"/>
              </a:rPr>
              <a:t>G</a:t>
            </a:r>
          </a:p>
          <a:p>
            <a:r>
              <a:rPr lang="en-IN" sz="2400" dirty="0">
                <a:latin typeface="The Immortal Bold" pitchFamily="2" charset="0"/>
              </a:rPr>
              <a:t>E</a:t>
            </a:r>
          </a:p>
        </p:txBody>
      </p:sp>
    </p:spTree>
    <p:extLst>
      <p:ext uri="{BB962C8B-B14F-4D97-AF65-F5344CB8AC3E}">
        <p14:creationId xmlns:p14="http://schemas.microsoft.com/office/powerpoint/2010/main" val="2343446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C3B389-E4BE-4209-901C-AC824422F838}"/>
              </a:ext>
            </a:extLst>
          </p:cNvPr>
          <p:cNvSpPr/>
          <p:nvPr/>
        </p:nvSpPr>
        <p:spPr>
          <a:xfrm>
            <a:off x="-9131"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481668F4-2523-4647-A6A0-99B66FC547F2}"/>
              </a:ext>
            </a:extLst>
          </p:cNvPr>
          <p:cNvSpPr/>
          <p:nvPr/>
        </p:nvSpPr>
        <p:spPr>
          <a:xfrm rot="2855257">
            <a:off x="2175091" y="5741009"/>
            <a:ext cx="2087136" cy="2022326"/>
          </a:xfrm>
          <a:prstGeom prst="rect">
            <a:avLst/>
          </a:prstGeom>
          <a:solidFill>
            <a:schemeClr val="accent1">
              <a:lumMod val="20000"/>
              <a:lumOff val="80000"/>
              <a:alpha val="47000"/>
            </a:schemeClr>
          </a:solidFill>
          <a:ln>
            <a:noFill/>
          </a:ln>
          <a:effectLst>
            <a:outerShdw blurRad="50800" dist="38100" dir="2700000" sx="102000" sy="102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8FB38B-1A9B-4F03-AE8C-B8E7EBBB6BBE}"/>
              </a:ext>
            </a:extLst>
          </p:cNvPr>
          <p:cNvSpPr/>
          <p:nvPr/>
        </p:nvSpPr>
        <p:spPr>
          <a:xfrm rot="2855257">
            <a:off x="42013" y="4806659"/>
            <a:ext cx="1080728" cy="1130176"/>
          </a:xfrm>
          <a:prstGeom prst="rect">
            <a:avLst/>
          </a:prstGeom>
          <a:solidFill>
            <a:schemeClr val="accent1">
              <a:lumMod val="20000"/>
              <a:lumOff val="80000"/>
              <a:alpha val="46000"/>
            </a:schemeClr>
          </a:solidFill>
          <a:ln>
            <a:noFill/>
          </a:ln>
          <a:effectLst>
            <a:outerShdw blurRad="50800" dist="38100" dir="2700000" sx="102000" sy="102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AFE08871-132E-4561-A7B3-8293FB0936D8}"/>
              </a:ext>
            </a:extLst>
          </p:cNvPr>
          <p:cNvGrpSpPr/>
          <p:nvPr/>
        </p:nvGrpSpPr>
        <p:grpSpPr>
          <a:xfrm>
            <a:off x="-295134" y="410084"/>
            <a:ext cx="5634486" cy="7323042"/>
            <a:chOff x="4906786" y="176404"/>
            <a:chExt cx="5634486" cy="7323042"/>
          </a:xfrm>
          <a:blipFill>
            <a:blip r:embed="rId3"/>
            <a:stretch>
              <a:fillRect/>
            </a:stretch>
          </a:blipFill>
        </p:grpSpPr>
        <p:sp>
          <p:nvSpPr>
            <p:cNvPr id="11" name="Rectangle 10">
              <a:extLst>
                <a:ext uri="{FF2B5EF4-FFF2-40B4-BE49-F238E27FC236}">
                  <a16:creationId xmlns:a16="http://schemas.microsoft.com/office/drawing/2014/main" id="{053D1CDA-93ED-42C8-BC43-ABA6DEE1A8B1}"/>
                </a:ext>
              </a:extLst>
            </p:cNvPr>
            <p:cNvSpPr/>
            <p:nvPr/>
          </p:nvSpPr>
          <p:spPr>
            <a:xfrm rot="2855257">
              <a:off x="5695262" y="253352"/>
              <a:ext cx="982800" cy="9675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6D66DB0C-D616-404B-B433-277EDEAED2F0}"/>
                </a:ext>
              </a:extLst>
            </p:cNvPr>
            <p:cNvSpPr/>
            <p:nvPr/>
          </p:nvSpPr>
          <p:spPr>
            <a:xfrm rot="2855257">
              <a:off x="8804753" y="4645009"/>
              <a:ext cx="1018997" cy="984266"/>
            </a:xfrm>
            <a:prstGeom prst="rect">
              <a:avLst/>
            </a:prstGeom>
            <a:grpFill/>
            <a:ln>
              <a:noFill/>
            </a:ln>
            <a:effectLst>
              <a:outerShdw blurRad="50800" dist="38100" dir="2700000" sx="102000" sy="102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73EB5FDC-841D-499F-9655-1F50E0B45CB9}"/>
                </a:ext>
              </a:extLst>
            </p:cNvPr>
            <p:cNvSpPr/>
            <p:nvPr/>
          </p:nvSpPr>
          <p:spPr>
            <a:xfrm rot="2855257">
              <a:off x="6801382" y="4464134"/>
              <a:ext cx="1132093" cy="1195329"/>
            </a:xfrm>
            <a:prstGeom prst="rect">
              <a:avLst/>
            </a:prstGeom>
            <a:grpFill/>
            <a:ln>
              <a:noFill/>
            </a:ln>
            <a:effectLst>
              <a:outerShdw blurRad="50800" dist="38100" dir="2700000" sx="102000" sy="102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1395D15C-965E-474D-896D-9A021D5F7386}"/>
                </a:ext>
              </a:extLst>
            </p:cNvPr>
            <p:cNvSpPr/>
            <p:nvPr/>
          </p:nvSpPr>
          <p:spPr>
            <a:xfrm rot="2855257">
              <a:off x="6130989" y="5456260"/>
              <a:ext cx="850144" cy="866626"/>
            </a:xfrm>
            <a:prstGeom prst="rect">
              <a:avLst/>
            </a:prstGeom>
            <a:grpFill/>
            <a:ln>
              <a:noFill/>
            </a:ln>
            <a:effectLst>
              <a:outerShdw blurRad="50800" dist="38100" dir="2700000" sx="102000" sy="102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7A5B7F88-16E1-4849-B648-164ACD5BCE84}"/>
                </a:ext>
              </a:extLst>
            </p:cNvPr>
            <p:cNvSpPr/>
            <p:nvPr/>
          </p:nvSpPr>
          <p:spPr>
            <a:xfrm rot="2855257">
              <a:off x="5392594" y="6137624"/>
              <a:ext cx="850144" cy="866626"/>
            </a:xfrm>
            <a:prstGeom prst="rect">
              <a:avLst/>
            </a:prstGeom>
            <a:grpFill/>
            <a:ln>
              <a:noFill/>
            </a:ln>
            <a:effectLst>
              <a:outerShdw blurRad="50800" dist="38100" dir="2700000" sx="102000" sy="102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6CD80E0F-8E53-4D94-BE99-A41A4C9F5534}"/>
                </a:ext>
              </a:extLst>
            </p:cNvPr>
            <p:cNvSpPr/>
            <p:nvPr/>
          </p:nvSpPr>
          <p:spPr>
            <a:xfrm rot="2855257">
              <a:off x="4931510" y="4629276"/>
              <a:ext cx="1080728" cy="1130176"/>
            </a:xfrm>
            <a:prstGeom prst="rect">
              <a:avLst/>
            </a:prstGeom>
            <a:grpFill/>
            <a:ln>
              <a:noFill/>
            </a:ln>
            <a:effectLst>
              <a:outerShdw blurRad="50800" dist="38100" dir="2700000" sx="102000" sy="102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21D8DDF5-7393-4D1B-A015-59197CDD68BC}"/>
                </a:ext>
              </a:extLst>
            </p:cNvPr>
            <p:cNvSpPr/>
            <p:nvPr/>
          </p:nvSpPr>
          <p:spPr>
            <a:xfrm rot="2855257">
              <a:off x="7394219" y="5708557"/>
              <a:ext cx="1779860" cy="1801917"/>
            </a:xfrm>
            <a:prstGeom prst="rect">
              <a:avLst/>
            </a:prstGeom>
            <a:grpFill/>
            <a:ln>
              <a:noFill/>
            </a:ln>
            <a:effectLst>
              <a:outerShdw blurRad="50800" dist="38100" dir="2700000" sx="102000" sy="102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Freeform: Shape 61">
              <a:extLst>
                <a:ext uri="{FF2B5EF4-FFF2-40B4-BE49-F238E27FC236}">
                  <a16:creationId xmlns:a16="http://schemas.microsoft.com/office/drawing/2014/main" id="{43883ABF-B03F-4C5B-A818-AEF4F4BA18CB}"/>
                </a:ext>
              </a:extLst>
            </p:cNvPr>
            <p:cNvSpPr/>
            <p:nvPr/>
          </p:nvSpPr>
          <p:spPr>
            <a:xfrm rot="2818622">
              <a:off x="6598628" y="162536"/>
              <a:ext cx="3928775" cy="3956512"/>
            </a:xfrm>
            <a:custGeom>
              <a:avLst/>
              <a:gdLst>
                <a:gd name="connsiteX0" fmla="*/ 2088065 w 3928775"/>
                <a:gd name="connsiteY0" fmla="*/ 2016363 h 3956512"/>
                <a:gd name="connsiteX1" fmla="*/ 3928775 w 3928775"/>
                <a:gd name="connsiteY1" fmla="*/ 2054616 h 3956512"/>
                <a:gd name="connsiteX2" fmla="*/ 3928775 w 3928775"/>
                <a:gd name="connsiteY2" fmla="*/ 3956512 h 3956512"/>
                <a:gd name="connsiteX3" fmla="*/ 2088065 w 3928775"/>
                <a:gd name="connsiteY3" fmla="*/ 3956512 h 3956512"/>
                <a:gd name="connsiteX4" fmla="*/ 2088065 w 3928775"/>
                <a:gd name="connsiteY4" fmla="*/ 0 h 3956512"/>
                <a:gd name="connsiteX5" fmla="*/ 3928775 w 3928775"/>
                <a:gd name="connsiteY5" fmla="*/ 0 h 3956512"/>
                <a:gd name="connsiteX6" fmla="*/ 3928775 w 3928775"/>
                <a:gd name="connsiteY6" fmla="*/ 1807202 h 3956512"/>
                <a:gd name="connsiteX7" fmla="*/ 2088065 w 3928775"/>
                <a:gd name="connsiteY7" fmla="*/ 1768949 h 3956512"/>
                <a:gd name="connsiteX8" fmla="*/ 0 w 3928775"/>
                <a:gd name="connsiteY8" fmla="*/ 1972969 h 3956512"/>
                <a:gd name="connsiteX9" fmla="*/ 1840704 w 3928775"/>
                <a:gd name="connsiteY9" fmla="*/ 2011222 h 3956512"/>
                <a:gd name="connsiteX10" fmla="*/ 1840704 w 3928775"/>
                <a:gd name="connsiteY10" fmla="*/ 3956512 h 3956512"/>
                <a:gd name="connsiteX11" fmla="*/ 0 w 3928775"/>
                <a:gd name="connsiteY11" fmla="*/ 3956512 h 3956512"/>
                <a:gd name="connsiteX12" fmla="*/ 0 w 3928775"/>
                <a:gd name="connsiteY12" fmla="*/ 0 h 3956512"/>
                <a:gd name="connsiteX13" fmla="*/ 1840704 w 3928775"/>
                <a:gd name="connsiteY13" fmla="*/ 0 h 3956512"/>
                <a:gd name="connsiteX14" fmla="*/ 1840704 w 3928775"/>
                <a:gd name="connsiteY14" fmla="*/ 1763808 h 3956512"/>
                <a:gd name="connsiteX15" fmla="*/ 0 w 3928775"/>
                <a:gd name="connsiteY15" fmla="*/ 1725555 h 395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28775" h="3956512">
                  <a:moveTo>
                    <a:pt x="2088065" y="2016363"/>
                  </a:moveTo>
                  <a:lnTo>
                    <a:pt x="3928775" y="2054616"/>
                  </a:lnTo>
                  <a:lnTo>
                    <a:pt x="3928775" y="3956512"/>
                  </a:lnTo>
                  <a:lnTo>
                    <a:pt x="2088065" y="3956512"/>
                  </a:lnTo>
                  <a:close/>
                  <a:moveTo>
                    <a:pt x="2088065" y="0"/>
                  </a:moveTo>
                  <a:lnTo>
                    <a:pt x="3928775" y="0"/>
                  </a:lnTo>
                  <a:lnTo>
                    <a:pt x="3928775" y="1807202"/>
                  </a:lnTo>
                  <a:lnTo>
                    <a:pt x="2088065" y="1768949"/>
                  </a:lnTo>
                  <a:close/>
                  <a:moveTo>
                    <a:pt x="0" y="1972969"/>
                  </a:moveTo>
                  <a:lnTo>
                    <a:pt x="1840704" y="2011222"/>
                  </a:lnTo>
                  <a:lnTo>
                    <a:pt x="1840704" y="3956512"/>
                  </a:lnTo>
                  <a:lnTo>
                    <a:pt x="0" y="3956512"/>
                  </a:lnTo>
                  <a:close/>
                  <a:moveTo>
                    <a:pt x="0" y="0"/>
                  </a:moveTo>
                  <a:lnTo>
                    <a:pt x="1840704" y="0"/>
                  </a:lnTo>
                  <a:lnTo>
                    <a:pt x="1840704" y="1763808"/>
                  </a:lnTo>
                  <a:lnTo>
                    <a:pt x="0" y="1725555"/>
                  </a:lnTo>
                  <a:close/>
                </a:path>
              </a:pathLst>
            </a:custGeom>
            <a:grpFill/>
            <a:ln>
              <a:noFill/>
            </a:ln>
            <a:effectLst>
              <a:outerShdw blurRad="50800" dist="38100" dir="8100000" sx="102000" sy="102000" algn="tr"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6AB98878-A382-4F79-A37A-9773C191F053}"/>
                </a:ext>
              </a:extLst>
            </p:cNvPr>
            <p:cNvSpPr/>
            <p:nvPr/>
          </p:nvSpPr>
          <p:spPr>
            <a:xfrm rot="2855257">
              <a:off x="5886780" y="3473620"/>
              <a:ext cx="1132093" cy="1195329"/>
            </a:xfrm>
            <a:prstGeom prst="rect">
              <a:avLst/>
            </a:prstGeom>
            <a:grpFill/>
            <a:ln>
              <a:noFill/>
            </a:ln>
            <a:effectLst>
              <a:outerShdw blurRad="50800" dist="38100" dir="2700000" sx="102000" sy="102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TextBox 6">
            <a:extLst>
              <a:ext uri="{FF2B5EF4-FFF2-40B4-BE49-F238E27FC236}">
                <a16:creationId xmlns:a16="http://schemas.microsoft.com/office/drawing/2014/main" id="{E863E6DD-99FD-432C-A2E8-499F7F222FA6}"/>
              </a:ext>
            </a:extLst>
          </p:cNvPr>
          <p:cNvSpPr txBox="1"/>
          <p:nvPr/>
        </p:nvSpPr>
        <p:spPr>
          <a:xfrm>
            <a:off x="4216400" y="-128659"/>
            <a:ext cx="7290953" cy="2308324"/>
          </a:xfrm>
          <a:prstGeom prst="rect">
            <a:avLst/>
          </a:prstGeom>
          <a:noFill/>
        </p:spPr>
        <p:txBody>
          <a:bodyPr wrap="square" rtlCol="0">
            <a:spAutoFit/>
          </a:bodyPr>
          <a:lstStyle/>
          <a:p>
            <a:r>
              <a:rPr lang="en-US" sz="7200" dirty="0">
                <a:solidFill>
                  <a:srgbClr val="C00000">
                    <a:alpha val="71000"/>
                  </a:srgbClr>
                </a:solidFill>
                <a:effectLst>
                  <a:outerShdw blurRad="50800" dist="38100" dir="2700000" sx="102000" sy="102000" algn="tl" rotWithShape="0">
                    <a:prstClr val="black">
                      <a:alpha val="39000"/>
                    </a:prstClr>
                  </a:outerShdw>
                </a:effectLst>
                <a:latin typeface="Aficionado DEMO" pitchFamily="50" charset="0"/>
              </a:rPr>
              <a:t>   roject </a:t>
            </a:r>
          </a:p>
          <a:p>
            <a:r>
              <a:rPr lang="en-US" sz="7200" dirty="0">
                <a:solidFill>
                  <a:srgbClr val="C00000">
                    <a:alpha val="71000"/>
                  </a:srgbClr>
                </a:solidFill>
                <a:effectLst>
                  <a:outerShdw blurRad="50800" dist="38100" dir="2700000" sx="102000" sy="102000" algn="tl" rotWithShape="0">
                    <a:prstClr val="black">
                      <a:alpha val="39000"/>
                    </a:prstClr>
                  </a:outerShdw>
                </a:effectLst>
                <a:latin typeface="Aficionado DEMO" pitchFamily="50" charset="0"/>
              </a:rPr>
              <a:t> resentation </a:t>
            </a:r>
            <a:endParaRPr lang="en-IN" sz="7200" dirty="0">
              <a:solidFill>
                <a:srgbClr val="C00000">
                  <a:alpha val="71000"/>
                </a:srgbClr>
              </a:solidFill>
              <a:effectLst>
                <a:outerShdw blurRad="50800" dist="38100" dir="2700000" sx="102000" sy="102000" algn="tl" rotWithShape="0">
                  <a:prstClr val="black">
                    <a:alpha val="39000"/>
                  </a:prstClr>
                </a:outerShdw>
              </a:effectLst>
              <a:latin typeface="Aficionado DEMO" pitchFamily="50" charset="0"/>
            </a:endParaRPr>
          </a:p>
        </p:txBody>
      </p:sp>
      <p:sp>
        <p:nvSpPr>
          <p:cNvPr id="72" name="TextBox 71">
            <a:extLst>
              <a:ext uri="{FF2B5EF4-FFF2-40B4-BE49-F238E27FC236}">
                <a16:creationId xmlns:a16="http://schemas.microsoft.com/office/drawing/2014/main" id="{8D4A10E1-E73F-45A5-A239-47B446AFE851}"/>
              </a:ext>
            </a:extLst>
          </p:cNvPr>
          <p:cNvSpPr txBox="1"/>
          <p:nvPr/>
        </p:nvSpPr>
        <p:spPr>
          <a:xfrm>
            <a:off x="3514042" y="-548779"/>
            <a:ext cx="1557457" cy="3154710"/>
          </a:xfrm>
          <a:prstGeom prst="rect">
            <a:avLst/>
          </a:prstGeom>
          <a:noFill/>
        </p:spPr>
        <p:txBody>
          <a:bodyPr wrap="square" rtlCol="0">
            <a:spAutoFit/>
          </a:bodyPr>
          <a:lstStyle/>
          <a:p>
            <a:r>
              <a:rPr lang="en-US" sz="19900" dirty="0">
                <a:solidFill>
                  <a:srgbClr val="C00000">
                    <a:alpha val="71000"/>
                  </a:srgbClr>
                </a:solidFill>
                <a:effectLst>
                  <a:outerShdw blurRad="50800" dist="38100" dir="2700000" sx="102000" sy="102000" algn="tl" rotWithShape="0">
                    <a:prstClr val="black">
                      <a:alpha val="39000"/>
                    </a:prstClr>
                  </a:outerShdw>
                </a:effectLst>
                <a:latin typeface="Aficionado DEMO" pitchFamily="50" charset="0"/>
              </a:rPr>
              <a:t>p</a:t>
            </a:r>
            <a:endParaRPr lang="en-IN" sz="19900" dirty="0">
              <a:solidFill>
                <a:srgbClr val="C00000">
                  <a:alpha val="71000"/>
                </a:srgbClr>
              </a:solidFill>
              <a:effectLst>
                <a:outerShdw blurRad="50800" dist="38100" dir="2700000" sx="102000" sy="102000" algn="tl" rotWithShape="0">
                  <a:prstClr val="black">
                    <a:alpha val="39000"/>
                  </a:prstClr>
                </a:outerShdw>
              </a:effectLst>
              <a:latin typeface="Aficionado DEMO" pitchFamily="50" charset="0"/>
            </a:endParaRPr>
          </a:p>
        </p:txBody>
      </p:sp>
      <p:sp>
        <p:nvSpPr>
          <p:cNvPr id="73" name="TextBox 72">
            <a:extLst>
              <a:ext uri="{FF2B5EF4-FFF2-40B4-BE49-F238E27FC236}">
                <a16:creationId xmlns:a16="http://schemas.microsoft.com/office/drawing/2014/main" id="{C3D65694-EDF7-4177-82DB-0FCA431FAB00}"/>
              </a:ext>
            </a:extLst>
          </p:cNvPr>
          <p:cNvSpPr txBox="1"/>
          <p:nvPr/>
        </p:nvSpPr>
        <p:spPr>
          <a:xfrm>
            <a:off x="10003673" y="522739"/>
            <a:ext cx="854008" cy="1446550"/>
          </a:xfrm>
          <a:prstGeom prst="rect">
            <a:avLst/>
          </a:prstGeom>
          <a:noFill/>
        </p:spPr>
        <p:txBody>
          <a:bodyPr wrap="square" rtlCol="0">
            <a:spAutoFit/>
          </a:bodyPr>
          <a:lstStyle/>
          <a:p>
            <a:r>
              <a:rPr lang="en-US" sz="4400" dirty="0">
                <a:solidFill>
                  <a:srgbClr val="C00000">
                    <a:alpha val="71000"/>
                  </a:srgbClr>
                </a:solidFill>
                <a:effectLst>
                  <a:outerShdw blurRad="50800" dist="38100" dir="2700000" sx="102000" sy="102000" algn="tl" rotWithShape="0">
                    <a:prstClr val="black">
                      <a:alpha val="39000"/>
                    </a:prstClr>
                  </a:outerShdw>
                </a:effectLst>
                <a:latin typeface="Aficionado DEMO" pitchFamily="50" charset="0"/>
              </a:rPr>
              <a:t>   on</a:t>
            </a:r>
            <a:endParaRPr lang="en-IN" sz="4400" dirty="0">
              <a:solidFill>
                <a:srgbClr val="C00000">
                  <a:alpha val="71000"/>
                </a:srgbClr>
              </a:solidFill>
              <a:effectLst>
                <a:outerShdw blurRad="50800" dist="38100" dir="2700000" sx="102000" sy="102000" algn="tl" rotWithShape="0">
                  <a:prstClr val="black">
                    <a:alpha val="39000"/>
                  </a:prstClr>
                </a:outerShdw>
              </a:effectLst>
              <a:latin typeface="Aficionado DEMO" pitchFamily="50" charset="0"/>
            </a:endParaRPr>
          </a:p>
        </p:txBody>
      </p:sp>
      <p:sp>
        <p:nvSpPr>
          <p:cNvPr id="74" name="TextBox 73">
            <a:extLst>
              <a:ext uri="{FF2B5EF4-FFF2-40B4-BE49-F238E27FC236}">
                <a16:creationId xmlns:a16="http://schemas.microsoft.com/office/drawing/2014/main" id="{B87C5279-9270-4EB1-8ED5-2448E5B84219}"/>
              </a:ext>
            </a:extLst>
          </p:cNvPr>
          <p:cNvSpPr txBox="1"/>
          <p:nvPr/>
        </p:nvSpPr>
        <p:spPr>
          <a:xfrm>
            <a:off x="3965176" y="2235966"/>
            <a:ext cx="8104904" cy="769441"/>
          </a:xfrm>
          <a:prstGeom prst="rect">
            <a:avLst/>
          </a:prstGeom>
          <a:noFill/>
        </p:spPr>
        <p:txBody>
          <a:bodyPr wrap="square" rtlCol="0">
            <a:spAutoFit/>
          </a:bodyPr>
          <a:lstStyle/>
          <a:p>
            <a:r>
              <a:rPr lang="en-US" sz="4400" b="1" dirty="0">
                <a:solidFill>
                  <a:schemeClr val="accent6">
                    <a:alpha val="71000"/>
                  </a:schemeClr>
                </a:solidFill>
                <a:effectLst>
                  <a:outerShdw blurRad="50800" dist="38100" dir="2700000" sx="102000" sy="102000" algn="tl" rotWithShape="0">
                    <a:prstClr val="black">
                      <a:alpha val="39000"/>
                    </a:prstClr>
                  </a:outerShdw>
                </a:effectLst>
                <a:latin typeface="Agustina" panose="02000503000000000000" pitchFamily="50" charset="0"/>
              </a:rPr>
              <a:t>  </a:t>
            </a:r>
            <a:r>
              <a:rPr lang="en-US" sz="4400" b="1" dirty="0">
                <a:solidFill>
                  <a:srgbClr val="FFFF00">
                    <a:alpha val="71000"/>
                  </a:srgbClr>
                </a:solidFill>
                <a:effectLst>
                  <a:outerShdw blurRad="50800" dist="38100" dir="2700000" sx="102000" sy="102000" algn="tl" rotWithShape="0">
                    <a:prstClr val="black">
                      <a:alpha val="39000"/>
                    </a:prstClr>
                  </a:outerShdw>
                </a:effectLst>
                <a:latin typeface="Agustina" panose="02000503000000000000" pitchFamily="50" charset="0"/>
              </a:rPr>
              <a:t>DoorToDoor</a:t>
            </a:r>
            <a:r>
              <a:rPr lang="en-US" sz="4400" b="1" dirty="0">
                <a:solidFill>
                  <a:schemeClr val="accent6">
                    <a:alpha val="71000"/>
                  </a:schemeClr>
                </a:solidFill>
                <a:effectLst>
                  <a:outerShdw blurRad="50800" dist="38100" dir="2700000" sx="102000" sy="102000" algn="tl" rotWithShape="0">
                    <a:prstClr val="black">
                      <a:alpha val="39000"/>
                    </a:prstClr>
                  </a:outerShdw>
                </a:effectLst>
                <a:latin typeface="Agustina" panose="02000503000000000000" pitchFamily="50" charset="0"/>
              </a:rPr>
              <a:t> </a:t>
            </a:r>
            <a:r>
              <a:rPr lang="en-US" sz="4400" b="1" dirty="0">
                <a:solidFill>
                  <a:srgbClr val="FFFF00">
                    <a:alpha val="71000"/>
                  </a:srgbClr>
                </a:solidFill>
                <a:effectLst>
                  <a:outerShdw blurRad="50800" dist="38100" dir="2700000" sx="102000" sy="102000" algn="tl" rotWithShape="0">
                    <a:prstClr val="black">
                      <a:alpha val="39000"/>
                    </a:prstClr>
                  </a:outerShdw>
                </a:effectLst>
                <a:latin typeface="Agustina" panose="02000503000000000000" pitchFamily="50" charset="0"/>
              </a:rPr>
              <a:t>Services</a:t>
            </a:r>
            <a:endParaRPr lang="en-IN" sz="4400" b="1" dirty="0">
              <a:solidFill>
                <a:srgbClr val="FFFF00">
                  <a:alpha val="71000"/>
                </a:srgbClr>
              </a:solidFill>
              <a:effectLst>
                <a:outerShdw blurRad="50800" dist="38100" dir="2700000" sx="102000" sy="102000" algn="tl" rotWithShape="0">
                  <a:prstClr val="black">
                    <a:alpha val="39000"/>
                  </a:prstClr>
                </a:outerShdw>
              </a:effectLst>
              <a:latin typeface="Agustina" panose="02000503000000000000" pitchFamily="50" charset="0"/>
            </a:endParaRPr>
          </a:p>
        </p:txBody>
      </p:sp>
      <p:sp>
        <p:nvSpPr>
          <p:cNvPr id="75" name="TextBox 74">
            <a:extLst>
              <a:ext uri="{FF2B5EF4-FFF2-40B4-BE49-F238E27FC236}">
                <a16:creationId xmlns:a16="http://schemas.microsoft.com/office/drawing/2014/main" id="{8AB0FDD8-3F81-4FC4-944D-87C74267AF5A}"/>
              </a:ext>
            </a:extLst>
          </p:cNvPr>
          <p:cNvSpPr txBox="1"/>
          <p:nvPr/>
        </p:nvSpPr>
        <p:spPr>
          <a:xfrm>
            <a:off x="5821103" y="2884423"/>
            <a:ext cx="7434344" cy="461665"/>
          </a:xfrm>
          <a:prstGeom prst="rect">
            <a:avLst/>
          </a:prstGeom>
          <a:noFill/>
        </p:spPr>
        <p:txBody>
          <a:bodyPr wrap="square" rtlCol="0">
            <a:spAutoFit/>
          </a:bodyPr>
          <a:lstStyle/>
          <a:p>
            <a:r>
              <a:rPr lang="en-US" sz="2400" b="1" dirty="0">
                <a:solidFill>
                  <a:schemeClr val="bg1">
                    <a:alpha val="71000"/>
                  </a:schemeClr>
                </a:solidFill>
                <a:effectLst>
                  <a:outerShdw blurRad="50800" dist="38100" dir="2700000" sx="102000" sy="102000" algn="tl" rotWithShape="0">
                    <a:prstClr val="black">
                      <a:alpha val="39000"/>
                    </a:prstClr>
                  </a:outerShdw>
                </a:effectLst>
                <a:latin typeface="AweSomE JouRneY" panose="02000600000000000000" pitchFamily="50" charset="0"/>
              </a:rPr>
              <a:t>Your Imagination to your Door Steps</a:t>
            </a:r>
            <a:endParaRPr lang="en-IN" sz="2400" b="1" dirty="0">
              <a:solidFill>
                <a:schemeClr val="bg1">
                  <a:alpha val="71000"/>
                </a:schemeClr>
              </a:solidFill>
              <a:effectLst>
                <a:outerShdw blurRad="50800" dist="38100" dir="2700000" sx="102000" sy="102000" algn="tl" rotWithShape="0">
                  <a:prstClr val="black">
                    <a:alpha val="39000"/>
                  </a:prstClr>
                </a:outerShdw>
              </a:effectLst>
              <a:latin typeface="AweSomE JouRneY" panose="02000600000000000000" pitchFamily="50" charset="0"/>
            </a:endParaRPr>
          </a:p>
        </p:txBody>
      </p:sp>
      <p:sp>
        <p:nvSpPr>
          <p:cNvPr id="78" name="TextBox 77">
            <a:extLst>
              <a:ext uri="{FF2B5EF4-FFF2-40B4-BE49-F238E27FC236}">
                <a16:creationId xmlns:a16="http://schemas.microsoft.com/office/drawing/2014/main" id="{454FA3D9-64B7-4778-9944-308CC1393CC7}"/>
              </a:ext>
            </a:extLst>
          </p:cNvPr>
          <p:cNvSpPr txBox="1"/>
          <p:nvPr/>
        </p:nvSpPr>
        <p:spPr>
          <a:xfrm>
            <a:off x="7781769" y="3634687"/>
            <a:ext cx="8104904" cy="769441"/>
          </a:xfrm>
          <a:prstGeom prst="rect">
            <a:avLst/>
          </a:prstGeom>
          <a:noFill/>
        </p:spPr>
        <p:txBody>
          <a:bodyPr wrap="square" rtlCol="0">
            <a:spAutoFit/>
          </a:bodyPr>
          <a:lstStyle/>
          <a:p>
            <a:r>
              <a:rPr lang="en-US" sz="4400" b="1" dirty="0">
                <a:solidFill>
                  <a:schemeClr val="accent4"/>
                </a:solidFill>
                <a:effectLst>
                  <a:outerShdw blurRad="50800" dist="38100" dir="2700000" sx="102000" sy="102000" algn="tl" rotWithShape="0">
                    <a:prstClr val="black">
                      <a:alpha val="39000"/>
                    </a:prstClr>
                  </a:outerShdw>
                </a:effectLst>
                <a:latin typeface="Aficionado DEMO" pitchFamily="50" charset="0"/>
              </a:rPr>
              <a:t>Presented To:</a:t>
            </a:r>
            <a:endParaRPr lang="en-IN" sz="4400" b="1" dirty="0">
              <a:solidFill>
                <a:schemeClr val="accent4"/>
              </a:solidFill>
              <a:effectLst>
                <a:outerShdw blurRad="50800" dist="38100" dir="2700000" sx="102000" sy="102000" algn="tl" rotWithShape="0">
                  <a:prstClr val="black">
                    <a:alpha val="39000"/>
                  </a:prstClr>
                </a:outerShdw>
              </a:effectLst>
              <a:latin typeface="Aficionado DEMO" pitchFamily="50" charset="0"/>
            </a:endParaRPr>
          </a:p>
        </p:txBody>
      </p:sp>
      <p:sp>
        <p:nvSpPr>
          <p:cNvPr id="79" name="TextBox 78">
            <a:extLst>
              <a:ext uri="{FF2B5EF4-FFF2-40B4-BE49-F238E27FC236}">
                <a16:creationId xmlns:a16="http://schemas.microsoft.com/office/drawing/2014/main" id="{6D79AEAE-6D24-470C-A4FC-FC882E372907}"/>
              </a:ext>
            </a:extLst>
          </p:cNvPr>
          <p:cNvSpPr txBox="1"/>
          <p:nvPr/>
        </p:nvSpPr>
        <p:spPr>
          <a:xfrm>
            <a:off x="8421268" y="4294014"/>
            <a:ext cx="8104904" cy="707886"/>
          </a:xfrm>
          <a:prstGeom prst="rect">
            <a:avLst/>
          </a:prstGeom>
          <a:noFill/>
        </p:spPr>
        <p:txBody>
          <a:bodyPr wrap="square" rtlCol="0">
            <a:spAutoFit/>
          </a:bodyPr>
          <a:lstStyle/>
          <a:p>
            <a:r>
              <a:rPr lang="en-US" sz="4000" b="1" dirty="0">
                <a:solidFill>
                  <a:schemeClr val="accent4"/>
                </a:solidFill>
                <a:effectLst>
                  <a:outerShdw blurRad="50800" dist="38100" dir="2700000" sx="102000" sy="102000" algn="tl" rotWithShape="0">
                    <a:prstClr val="black">
                      <a:alpha val="39000"/>
                    </a:prstClr>
                  </a:outerShdw>
                </a:effectLst>
                <a:latin typeface="Cindy love" panose="02000507000000020004" pitchFamily="2" charset="0"/>
              </a:rPr>
              <a:t>Dr. Naveen Tiwari </a:t>
            </a:r>
            <a:endParaRPr lang="en-IN" sz="4000" b="1" dirty="0">
              <a:solidFill>
                <a:schemeClr val="accent4"/>
              </a:solidFill>
              <a:effectLst>
                <a:outerShdw blurRad="50800" dist="38100" dir="2700000" sx="102000" sy="102000" algn="tl" rotWithShape="0">
                  <a:prstClr val="black">
                    <a:alpha val="39000"/>
                  </a:prstClr>
                </a:outerShdw>
              </a:effectLst>
              <a:latin typeface="Cindy love" panose="02000507000000020004" pitchFamily="2" charset="0"/>
            </a:endParaRPr>
          </a:p>
        </p:txBody>
      </p:sp>
      <p:sp>
        <p:nvSpPr>
          <p:cNvPr id="80" name="TextBox 79">
            <a:extLst>
              <a:ext uri="{FF2B5EF4-FFF2-40B4-BE49-F238E27FC236}">
                <a16:creationId xmlns:a16="http://schemas.microsoft.com/office/drawing/2014/main" id="{638E998A-25F4-4899-AC06-0889F7B813A4}"/>
              </a:ext>
            </a:extLst>
          </p:cNvPr>
          <p:cNvSpPr txBox="1"/>
          <p:nvPr/>
        </p:nvSpPr>
        <p:spPr>
          <a:xfrm>
            <a:off x="9267229" y="4736691"/>
            <a:ext cx="8104904" cy="584775"/>
          </a:xfrm>
          <a:prstGeom prst="rect">
            <a:avLst/>
          </a:prstGeom>
          <a:noFill/>
        </p:spPr>
        <p:txBody>
          <a:bodyPr wrap="square" rtlCol="0">
            <a:spAutoFit/>
          </a:bodyPr>
          <a:lstStyle/>
          <a:p>
            <a:r>
              <a:rPr lang="en-US" sz="3200" b="1" dirty="0">
                <a:solidFill>
                  <a:schemeClr val="accent4"/>
                </a:solidFill>
                <a:effectLst>
                  <a:outerShdw blurRad="50800" dist="38100" dir="2700000" sx="102000" sy="102000" algn="tl" rotWithShape="0">
                    <a:prstClr val="black">
                      <a:alpha val="39000"/>
                    </a:prstClr>
                  </a:outerShdw>
                </a:effectLst>
                <a:latin typeface="Cindy love" panose="02000507000000020004" pitchFamily="2" charset="0"/>
              </a:rPr>
              <a:t>Associate Professor </a:t>
            </a:r>
            <a:endParaRPr lang="en-IN" sz="3200" b="1" dirty="0">
              <a:solidFill>
                <a:schemeClr val="accent4"/>
              </a:solidFill>
              <a:effectLst>
                <a:outerShdw blurRad="50800" dist="38100" dir="2700000" sx="102000" sy="102000" algn="tl" rotWithShape="0">
                  <a:prstClr val="black">
                    <a:alpha val="39000"/>
                  </a:prstClr>
                </a:outerShdw>
              </a:effectLst>
              <a:latin typeface="Cindy love" panose="02000507000000020004" pitchFamily="2" charset="0"/>
            </a:endParaRPr>
          </a:p>
        </p:txBody>
      </p:sp>
      <p:sp>
        <p:nvSpPr>
          <p:cNvPr id="81" name="TextBox 80">
            <a:extLst>
              <a:ext uri="{FF2B5EF4-FFF2-40B4-BE49-F238E27FC236}">
                <a16:creationId xmlns:a16="http://schemas.microsoft.com/office/drawing/2014/main" id="{3DDC324C-D6BC-4642-B06E-1A03A1DBBFED}"/>
              </a:ext>
            </a:extLst>
          </p:cNvPr>
          <p:cNvSpPr txBox="1"/>
          <p:nvPr/>
        </p:nvSpPr>
        <p:spPr>
          <a:xfrm>
            <a:off x="10095623" y="5134408"/>
            <a:ext cx="8104904" cy="400110"/>
          </a:xfrm>
          <a:prstGeom prst="rect">
            <a:avLst/>
          </a:prstGeom>
          <a:noFill/>
        </p:spPr>
        <p:txBody>
          <a:bodyPr wrap="square" rtlCol="0">
            <a:spAutoFit/>
          </a:bodyPr>
          <a:lstStyle/>
          <a:p>
            <a:r>
              <a:rPr lang="en-IN" sz="2000" b="1" dirty="0">
                <a:solidFill>
                  <a:schemeClr val="accent4"/>
                </a:solidFill>
                <a:effectLst>
                  <a:outerShdw blurRad="50800" dist="38100" dir="2700000" sx="102000" sy="102000" algn="tl" rotWithShape="0">
                    <a:prstClr val="black">
                      <a:alpha val="39000"/>
                    </a:prstClr>
                  </a:outerShdw>
                </a:effectLst>
                <a:latin typeface="Cindy love" panose="02000507000000020004" pitchFamily="2" charset="0"/>
              </a:rPr>
              <a:t>GEHU , Bhimtal</a:t>
            </a:r>
          </a:p>
        </p:txBody>
      </p:sp>
      <p:sp>
        <p:nvSpPr>
          <p:cNvPr id="82" name="TextBox 81">
            <a:extLst>
              <a:ext uri="{FF2B5EF4-FFF2-40B4-BE49-F238E27FC236}">
                <a16:creationId xmlns:a16="http://schemas.microsoft.com/office/drawing/2014/main" id="{38B5CC51-0C7E-4A1B-A9F1-46F49E2F41E6}"/>
              </a:ext>
            </a:extLst>
          </p:cNvPr>
          <p:cNvSpPr txBox="1"/>
          <p:nvPr/>
        </p:nvSpPr>
        <p:spPr>
          <a:xfrm>
            <a:off x="3886448" y="5437365"/>
            <a:ext cx="8104904" cy="769441"/>
          </a:xfrm>
          <a:prstGeom prst="rect">
            <a:avLst/>
          </a:prstGeom>
          <a:noFill/>
        </p:spPr>
        <p:txBody>
          <a:bodyPr wrap="square" rtlCol="0">
            <a:spAutoFit/>
          </a:bodyPr>
          <a:lstStyle/>
          <a:p>
            <a:r>
              <a:rPr lang="en-US" sz="4400" b="1" dirty="0">
                <a:solidFill>
                  <a:schemeClr val="accent4"/>
                </a:solidFill>
                <a:effectLst>
                  <a:outerShdw blurRad="50800" dist="38100" dir="2700000" sx="102000" sy="102000" algn="tl" rotWithShape="0">
                    <a:prstClr val="black">
                      <a:alpha val="39000"/>
                    </a:prstClr>
                  </a:outerShdw>
                </a:effectLst>
                <a:latin typeface="Aficionado DEMO" pitchFamily="50" charset="0"/>
              </a:rPr>
              <a:t>Presented By :</a:t>
            </a:r>
            <a:endParaRPr lang="en-IN" sz="4400" b="1" dirty="0">
              <a:solidFill>
                <a:schemeClr val="accent4"/>
              </a:solidFill>
              <a:effectLst>
                <a:outerShdw blurRad="50800" dist="38100" dir="2700000" sx="102000" sy="102000" algn="tl" rotWithShape="0">
                  <a:prstClr val="black">
                    <a:alpha val="39000"/>
                  </a:prstClr>
                </a:outerShdw>
              </a:effectLst>
              <a:latin typeface="Aficionado DEMO" pitchFamily="50" charset="0"/>
            </a:endParaRPr>
          </a:p>
        </p:txBody>
      </p:sp>
      <p:sp>
        <p:nvSpPr>
          <p:cNvPr id="83" name="TextBox 82">
            <a:extLst>
              <a:ext uri="{FF2B5EF4-FFF2-40B4-BE49-F238E27FC236}">
                <a16:creationId xmlns:a16="http://schemas.microsoft.com/office/drawing/2014/main" id="{1AB7AB28-8C9F-4DC8-9008-3A5F92422D17}"/>
              </a:ext>
            </a:extLst>
          </p:cNvPr>
          <p:cNvSpPr txBox="1"/>
          <p:nvPr/>
        </p:nvSpPr>
        <p:spPr>
          <a:xfrm>
            <a:off x="4623864" y="6128123"/>
            <a:ext cx="8104904" cy="830997"/>
          </a:xfrm>
          <a:prstGeom prst="rect">
            <a:avLst/>
          </a:prstGeom>
          <a:noFill/>
        </p:spPr>
        <p:txBody>
          <a:bodyPr wrap="square" rtlCol="0">
            <a:spAutoFit/>
          </a:bodyPr>
          <a:lstStyle/>
          <a:p>
            <a:r>
              <a:rPr lang="en-US" sz="2400" b="1" dirty="0">
                <a:solidFill>
                  <a:schemeClr val="accent4"/>
                </a:solidFill>
                <a:latin typeface="Adobe Caslon Pro Bold" panose="0205070206050A020403" pitchFamily="18" charset="0"/>
              </a:rPr>
              <a:t>Team ( Gitesh [BCA], Charanjeet[BSC IT], </a:t>
            </a:r>
          </a:p>
          <a:p>
            <a:r>
              <a:rPr lang="en-US" sz="2400" b="1" dirty="0">
                <a:solidFill>
                  <a:schemeClr val="accent4"/>
                </a:solidFill>
                <a:latin typeface="Adobe Caslon Pro Bold" panose="0205070206050A020403" pitchFamily="18" charset="0"/>
              </a:rPr>
              <a:t>                Deepak[BCA], Vijay[BCA])</a:t>
            </a:r>
            <a:endParaRPr lang="en-IN" sz="2400" b="1" dirty="0">
              <a:solidFill>
                <a:schemeClr val="accent4"/>
              </a:solidFill>
              <a:latin typeface="Adobe Caslon Pro Bold" panose="0205070206050A020403" pitchFamily="18" charset="0"/>
            </a:endParaRPr>
          </a:p>
        </p:txBody>
      </p:sp>
    </p:spTree>
    <p:extLst>
      <p:ext uri="{BB962C8B-B14F-4D97-AF65-F5344CB8AC3E}">
        <p14:creationId xmlns:p14="http://schemas.microsoft.com/office/powerpoint/2010/main" val="106744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30"/>
        <p:cNvGrpSpPr/>
        <p:nvPr/>
      </p:nvGrpSpPr>
      <p:grpSpPr>
        <a:xfrm>
          <a:off x="0" y="0"/>
          <a:ext cx="0" cy="0"/>
          <a:chOff x="0" y="0"/>
          <a:chExt cx="0" cy="0"/>
        </a:xfrm>
      </p:grpSpPr>
      <p:pic>
        <p:nvPicPr>
          <p:cNvPr id="3" name="Picture 2">
            <a:extLst>
              <a:ext uri="{FF2B5EF4-FFF2-40B4-BE49-F238E27FC236}">
                <a16:creationId xmlns:a16="http://schemas.microsoft.com/office/drawing/2014/main" id="{2C498A32-0472-4DD3-8619-8B3E02974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937"/>
            <a:ext cx="12192000" cy="6744125"/>
          </a:xfrm>
          <a:prstGeom prst="rect">
            <a:avLst/>
          </a:prstGeom>
        </p:spPr>
      </p:pic>
      <p:sp>
        <p:nvSpPr>
          <p:cNvPr id="5" name="Freeform 6">
            <a:extLst>
              <a:ext uri="{FF2B5EF4-FFF2-40B4-BE49-F238E27FC236}">
                <a16:creationId xmlns:a16="http://schemas.microsoft.com/office/drawing/2014/main" id="{99A117B1-F0DF-4884-B94B-DE177EEDC9D0}"/>
              </a:ext>
            </a:extLst>
          </p:cNvPr>
          <p:cNvSpPr/>
          <p:nvPr/>
        </p:nvSpPr>
        <p:spPr>
          <a:xfrm>
            <a:off x="11143904" y="1451534"/>
            <a:ext cx="1017900" cy="3954929"/>
          </a:xfrm>
          <a:custGeom>
            <a:avLst/>
            <a:gdLst>
              <a:gd name="connsiteX0" fmla="*/ 2133600 w 2133600"/>
              <a:gd name="connsiteY0" fmla="*/ 0 h 4457700"/>
              <a:gd name="connsiteX1" fmla="*/ 2133600 w 2133600"/>
              <a:gd name="connsiteY1" fmla="*/ 4457700 h 4457700"/>
              <a:gd name="connsiteX2" fmla="*/ 0 w 2133600"/>
              <a:gd name="connsiteY2" fmla="*/ 2228850 h 4457700"/>
              <a:gd name="connsiteX3" fmla="*/ 2133600 w 2133600"/>
              <a:gd name="connsiteY3" fmla="*/ 0 h 4457700"/>
            </a:gdLst>
            <a:ahLst/>
            <a:cxnLst>
              <a:cxn ang="0">
                <a:pos x="connsiteX0" y="connsiteY0"/>
              </a:cxn>
              <a:cxn ang="0">
                <a:pos x="connsiteX1" y="connsiteY1"/>
              </a:cxn>
              <a:cxn ang="0">
                <a:pos x="connsiteX2" y="connsiteY2"/>
              </a:cxn>
              <a:cxn ang="0">
                <a:pos x="connsiteX3" y="connsiteY3"/>
              </a:cxn>
            </a:cxnLst>
            <a:rect l="l" t="t" r="r" b="b"/>
            <a:pathLst>
              <a:path w="2133600" h="4457700">
                <a:moveTo>
                  <a:pt x="2133600" y="0"/>
                </a:moveTo>
                <a:lnTo>
                  <a:pt x="2133600" y="4457700"/>
                </a:lnTo>
                <a:cubicBezTo>
                  <a:pt x="955245" y="4457700"/>
                  <a:pt x="0" y="3459810"/>
                  <a:pt x="0" y="2228850"/>
                </a:cubicBezTo>
                <a:cubicBezTo>
                  <a:pt x="0" y="997890"/>
                  <a:pt x="955245" y="0"/>
                  <a:pt x="2133600" y="0"/>
                </a:cubicBezTo>
                <a:close/>
              </a:path>
            </a:pathLst>
          </a:custGeom>
          <a:solidFill>
            <a:srgbClr val="C0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6D854A-2F73-4F03-9C7D-C6241387F89F}"/>
              </a:ext>
            </a:extLst>
          </p:cNvPr>
          <p:cNvSpPr txBox="1"/>
          <p:nvPr/>
        </p:nvSpPr>
        <p:spPr>
          <a:xfrm>
            <a:off x="11143905" y="2767280"/>
            <a:ext cx="1017899" cy="1323439"/>
          </a:xfrm>
          <a:prstGeom prst="rect">
            <a:avLst/>
          </a:prstGeom>
          <a:noFill/>
        </p:spPr>
        <p:txBody>
          <a:bodyPr wrap="square" rtlCol="0">
            <a:spAutoFit/>
          </a:bodyPr>
          <a:lstStyle/>
          <a:p>
            <a:r>
              <a:rPr lang="en-US" sz="8000" dirty="0">
                <a:solidFill>
                  <a:schemeClr val="bg1"/>
                </a:solidFill>
              </a:rPr>
              <a:t>6</a:t>
            </a:r>
          </a:p>
        </p:txBody>
      </p:sp>
      <p:sp>
        <p:nvSpPr>
          <p:cNvPr id="7" name="TextBox 6">
            <a:extLst>
              <a:ext uri="{FF2B5EF4-FFF2-40B4-BE49-F238E27FC236}">
                <a16:creationId xmlns:a16="http://schemas.microsoft.com/office/drawing/2014/main" id="{592C20C3-4E8F-4F33-A3F3-EBA58D319499}"/>
              </a:ext>
            </a:extLst>
          </p:cNvPr>
          <p:cNvSpPr txBox="1"/>
          <p:nvPr/>
        </p:nvSpPr>
        <p:spPr>
          <a:xfrm>
            <a:off x="11818087" y="1451534"/>
            <a:ext cx="717631" cy="3954929"/>
          </a:xfrm>
          <a:prstGeom prst="rect">
            <a:avLst/>
          </a:prstGeom>
          <a:noFill/>
        </p:spPr>
        <p:txBody>
          <a:bodyPr wrap="square" rtlCol="0">
            <a:spAutoFit/>
          </a:bodyPr>
          <a:lstStyle/>
          <a:p>
            <a:r>
              <a:rPr lang="en-IN" sz="2400" dirty="0">
                <a:latin typeface="The Immortal Bold" pitchFamily="2" charset="0"/>
              </a:rPr>
              <a:t>S</a:t>
            </a:r>
          </a:p>
          <a:p>
            <a:r>
              <a:rPr lang="en-IN" sz="2400" dirty="0">
                <a:latin typeface="The Immortal Bold" pitchFamily="2" charset="0"/>
              </a:rPr>
              <a:t>I</a:t>
            </a:r>
          </a:p>
          <a:p>
            <a:r>
              <a:rPr lang="en-IN" sz="2400" dirty="0">
                <a:latin typeface="The Immortal Bold" pitchFamily="2" charset="0"/>
              </a:rPr>
              <a:t>G</a:t>
            </a:r>
          </a:p>
          <a:p>
            <a:r>
              <a:rPr lang="en-IN" sz="2400" dirty="0">
                <a:latin typeface="The Immortal Bold" pitchFamily="2" charset="0"/>
              </a:rPr>
              <a:t>N</a:t>
            </a:r>
          </a:p>
          <a:p>
            <a:r>
              <a:rPr lang="en-IN" sz="2400" dirty="0">
                <a:latin typeface="The Immortal Bold" pitchFamily="2" charset="0"/>
              </a:rPr>
              <a:t>U</a:t>
            </a:r>
          </a:p>
          <a:p>
            <a:r>
              <a:rPr lang="en-IN" sz="2400" dirty="0">
                <a:latin typeface="The Immortal Bold" pitchFamily="2" charset="0"/>
              </a:rPr>
              <a:t>P</a:t>
            </a:r>
          </a:p>
          <a:p>
            <a:endParaRPr lang="en-IN" sz="1100" dirty="0">
              <a:latin typeface="The Immortal Bold" pitchFamily="2" charset="0"/>
            </a:endParaRPr>
          </a:p>
          <a:p>
            <a:r>
              <a:rPr lang="en-IN" sz="2400" dirty="0">
                <a:latin typeface="The Immortal Bold" pitchFamily="2" charset="0"/>
              </a:rPr>
              <a:t>P</a:t>
            </a:r>
          </a:p>
          <a:p>
            <a:r>
              <a:rPr lang="en-IN" sz="2400" dirty="0">
                <a:latin typeface="The Immortal Bold" pitchFamily="2" charset="0"/>
              </a:rPr>
              <a:t>A</a:t>
            </a:r>
          </a:p>
          <a:p>
            <a:r>
              <a:rPr lang="en-IN" sz="2400" dirty="0">
                <a:latin typeface="The Immortal Bold" pitchFamily="2" charset="0"/>
              </a:rPr>
              <a:t>G</a:t>
            </a:r>
          </a:p>
          <a:p>
            <a:r>
              <a:rPr lang="en-IN" sz="2400" dirty="0">
                <a:latin typeface="The Immortal Bold" pitchFamily="2" charset="0"/>
              </a:rPr>
              <a:t>E</a:t>
            </a:r>
          </a:p>
        </p:txBody>
      </p:sp>
    </p:spTree>
    <p:extLst>
      <p:ext uri="{BB962C8B-B14F-4D97-AF65-F5344CB8AC3E}">
        <p14:creationId xmlns:p14="http://schemas.microsoft.com/office/powerpoint/2010/main" val="379398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30"/>
        <p:cNvGrpSpPr/>
        <p:nvPr/>
      </p:nvGrpSpPr>
      <p:grpSpPr>
        <a:xfrm>
          <a:off x="0" y="0"/>
          <a:ext cx="0" cy="0"/>
          <a:chOff x="0" y="0"/>
          <a:chExt cx="0" cy="0"/>
        </a:xfrm>
      </p:grpSpPr>
      <p:pic>
        <p:nvPicPr>
          <p:cNvPr id="3" name="Picture 2">
            <a:extLst>
              <a:ext uri="{FF2B5EF4-FFF2-40B4-BE49-F238E27FC236}">
                <a16:creationId xmlns:a16="http://schemas.microsoft.com/office/drawing/2014/main" id="{2FDB2A74-FA7D-4427-BEE9-A5F19A1D2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5" name="Freeform 6">
            <a:extLst>
              <a:ext uri="{FF2B5EF4-FFF2-40B4-BE49-F238E27FC236}">
                <a16:creationId xmlns:a16="http://schemas.microsoft.com/office/drawing/2014/main" id="{99A117B1-F0DF-4884-B94B-DE177EEDC9D0}"/>
              </a:ext>
            </a:extLst>
          </p:cNvPr>
          <p:cNvSpPr/>
          <p:nvPr/>
        </p:nvSpPr>
        <p:spPr>
          <a:xfrm>
            <a:off x="11143906" y="1905505"/>
            <a:ext cx="1017900" cy="3133855"/>
          </a:xfrm>
          <a:custGeom>
            <a:avLst/>
            <a:gdLst>
              <a:gd name="connsiteX0" fmla="*/ 2133600 w 2133600"/>
              <a:gd name="connsiteY0" fmla="*/ 0 h 4457700"/>
              <a:gd name="connsiteX1" fmla="*/ 2133600 w 2133600"/>
              <a:gd name="connsiteY1" fmla="*/ 4457700 h 4457700"/>
              <a:gd name="connsiteX2" fmla="*/ 0 w 2133600"/>
              <a:gd name="connsiteY2" fmla="*/ 2228850 h 4457700"/>
              <a:gd name="connsiteX3" fmla="*/ 2133600 w 2133600"/>
              <a:gd name="connsiteY3" fmla="*/ 0 h 4457700"/>
            </a:gdLst>
            <a:ahLst/>
            <a:cxnLst>
              <a:cxn ang="0">
                <a:pos x="connsiteX0" y="connsiteY0"/>
              </a:cxn>
              <a:cxn ang="0">
                <a:pos x="connsiteX1" y="connsiteY1"/>
              </a:cxn>
              <a:cxn ang="0">
                <a:pos x="connsiteX2" y="connsiteY2"/>
              </a:cxn>
              <a:cxn ang="0">
                <a:pos x="connsiteX3" y="connsiteY3"/>
              </a:cxn>
            </a:cxnLst>
            <a:rect l="l" t="t" r="r" b="b"/>
            <a:pathLst>
              <a:path w="2133600" h="4457700">
                <a:moveTo>
                  <a:pt x="2133600" y="0"/>
                </a:moveTo>
                <a:lnTo>
                  <a:pt x="2133600" y="4457700"/>
                </a:lnTo>
                <a:cubicBezTo>
                  <a:pt x="955245" y="4457700"/>
                  <a:pt x="0" y="3459810"/>
                  <a:pt x="0" y="2228850"/>
                </a:cubicBezTo>
                <a:cubicBezTo>
                  <a:pt x="0" y="997890"/>
                  <a:pt x="955245" y="0"/>
                  <a:pt x="2133600" y="0"/>
                </a:cubicBezTo>
                <a:close/>
              </a:path>
            </a:pathLst>
          </a:custGeom>
          <a:solidFill>
            <a:schemeClr val="accent4">
              <a:lumMod val="60000"/>
              <a:lumOff val="4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6D854A-2F73-4F03-9C7D-C6241387F89F}"/>
              </a:ext>
            </a:extLst>
          </p:cNvPr>
          <p:cNvSpPr txBox="1"/>
          <p:nvPr/>
        </p:nvSpPr>
        <p:spPr>
          <a:xfrm>
            <a:off x="11143905" y="2767280"/>
            <a:ext cx="1017899" cy="1323439"/>
          </a:xfrm>
          <a:prstGeom prst="rect">
            <a:avLst/>
          </a:prstGeom>
          <a:noFill/>
        </p:spPr>
        <p:txBody>
          <a:bodyPr wrap="square" rtlCol="0">
            <a:spAutoFit/>
          </a:bodyPr>
          <a:lstStyle/>
          <a:p>
            <a:r>
              <a:rPr lang="en-US" sz="8000" dirty="0">
                <a:solidFill>
                  <a:schemeClr val="bg1"/>
                </a:solidFill>
              </a:rPr>
              <a:t>7</a:t>
            </a:r>
          </a:p>
        </p:txBody>
      </p:sp>
      <p:sp>
        <p:nvSpPr>
          <p:cNvPr id="7" name="TextBox 6">
            <a:extLst>
              <a:ext uri="{FF2B5EF4-FFF2-40B4-BE49-F238E27FC236}">
                <a16:creationId xmlns:a16="http://schemas.microsoft.com/office/drawing/2014/main" id="{592C20C3-4E8F-4F33-A3F3-EBA58D319499}"/>
              </a:ext>
            </a:extLst>
          </p:cNvPr>
          <p:cNvSpPr txBox="1"/>
          <p:nvPr/>
        </p:nvSpPr>
        <p:spPr>
          <a:xfrm>
            <a:off x="11802988" y="1905505"/>
            <a:ext cx="717631" cy="3046988"/>
          </a:xfrm>
          <a:prstGeom prst="rect">
            <a:avLst/>
          </a:prstGeom>
          <a:noFill/>
        </p:spPr>
        <p:txBody>
          <a:bodyPr wrap="square" rtlCol="0">
            <a:spAutoFit/>
          </a:bodyPr>
          <a:lstStyle/>
          <a:p>
            <a:r>
              <a:rPr lang="en-IN" sz="2400" dirty="0">
                <a:latin typeface="The Immortal Bold" pitchFamily="2" charset="0"/>
              </a:rPr>
              <a:t>F</a:t>
            </a:r>
          </a:p>
          <a:p>
            <a:r>
              <a:rPr lang="en-IN" sz="2400" dirty="0">
                <a:latin typeface="The Immortal Bold" pitchFamily="2" charset="0"/>
              </a:rPr>
              <a:t>E</a:t>
            </a:r>
          </a:p>
          <a:p>
            <a:r>
              <a:rPr lang="en-IN" sz="2400" dirty="0">
                <a:latin typeface="The Immortal Bold" pitchFamily="2" charset="0"/>
              </a:rPr>
              <a:t>E</a:t>
            </a:r>
          </a:p>
          <a:p>
            <a:r>
              <a:rPr lang="en-IN" sz="2400" dirty="0">
                <a:latin typeface="The Immortal Bold" pitchFamily="2" charset="0"/>
              </a:rPr>
              <a:t>D</a:t>
            </a:r>
          </a:p>
          <a:p>
            <a:r>
              <a:rPr lang="en-IN" sz="2400" dirty="0">
                <a:latin typeface="The Immortal Bold" pitchFamily="2" charset="0"/>
              </a:rPr>
              <a:t>B</a:t>
            </a:r>
          </a:p>
          <a:p>
            <a:r>
              <a:rPr lang="en-IN" sz="2400" dirty="0">
                <a:latin typeface="The Immortal Bold" pitchFamily="2" charset="0"/>
              </a:rPr>
              <a:t>A</a:t>
            </a:r>
          </a:p>
          <a:p>
            <a:r>
              <a:rPr lang="en-IN" sz="2400" dirty="0">
                <a:latin typeface="The Immortal Bold" pitchFamily="2" charset="0"/>
              </a:rPr>
              <a:t>C</a:t>
            </a:r>
          </a:p>
          <a:p>
            <a:r>
              <a:rPr lang="en-IN" sz="2400" dirty="0">
                <a:latin typeface="The Immortal Bold" pitchFamily="2" charset="0"/>
              </a:rPr>
              <a:t>K</a:t>
            </a:r>
          </a:p>
        </p:txBody>
      </p:sp>
    </p:spTree>
    <p:extLst>
      <p:ext uri="{BB962C8B-B14F-4D97-AF65-F5344CB8AC3E}">
        <p14:creationId xmlns:p14="http://schemas.microsoft.com/office/powerpoint/2010/main" val="2839220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30"/>
        <p:cNvGrpSpPr/>
        <p:nvPr/>
      </p:nvGrpSpPr>
      <p:grpSpPr>
        <a:xfrm>
          <a:off x="0" y="0"/>
          <a:ext cx="0" cy="0"/>
          <a:chOff x="0" y="0"/>
          <a:chExt cx="0" cy="0"/>
        </a:xfrm>
      </p:grpSpPr>
      <p:pic>
        <p:nvPicPr>
          <p:cNvPr id="4" name="Picture 3">
            <a:extLst>
              <a:ext uri="{FF2B5EF4-FFF2-40B4-BE49-F238E27FC236}">
                <a16:creationId xmlns:a16="http://schemas.microsoft.com/office/drawing/2014/main" id="{E5FD9E01-27DF-497C-825E-06AA9CD2A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5" name="Freeform 6">
            <a:extLst>
              <a:ext uri="{FF2B5EF4-FFF2-40B4-BE49-F238E27FC236}">
                <a16:creationId xmlns:a16="http://schemas.microsoft.com/office/drawing/2014/main" id="{99A117B1-F0DF-4884-B94B-DE177EEDC9D0}"/>
              </a:ext>
            </a:extLst>
          </p:cNvPr>
          <p:cNvSpPr/>
          <p:nvPr/>
        </p:nvSpPr>
        <p:spPr>
          <a:xfrm>
            <a:off x="11113709" y="1023047"/>
            <a:ext cx="1017900" cy="4524314"/>
          </a:xfrm>
          <a:custGeom>
            <a:avLst/>
            <a:gdLst>
              <a:gd name="connsiteX0" fmla="*/ 2133600 w 2133600"/>
              <a:gd name="connsiteY0" fmla="*/ 0 h 4457700"/>
              <a:gd name="connsiteX1" fmla="*/ 2133600 w 2133600"/>
              <a:gd name="connsiteY1" fmla="*/ 4457700 h 4457700"/>
              <a:gd name="connsiteX2" fmla="*/ 0 w 2133600"/>
              <a:gd name="connsiteY2" fmla="*/ 2228850 h 4457700"/>
              <a:gd name="connsiteX3" fmla="*/ 2133600 w 2133600"/>
              <a:gd name="connsiteY3" fmla="*/ 0 h 4457700"/>
            </a:gdLst>
            <a:ahLst/>
            <a:cxnLst>
              <a:cxn ang="0">
                <a:pos x="connsiteX0" y="connsiteY0"/>
              </a:cxn>
              <a:cxn ang="0">
                <a:pos x="connsiteX1" y="connsiteY1"/>
              </a:cxn>
              <a:cxn ang="0">
                <a:pos x="connsiteX2" y="connsiteY2"/>
              </a:cxn>
              <a:cxn ang="0">
                <a:pos x="connsiteX3" y="connsiteY3"/>
              </a:cxn>
            </a:cxnLst>
            <a:rect l="l" t="t" r="r" b="b"/>
            <a:pathLst>
              <a:path w="2133600" h="4457700">
                <a:moveTo>
                  <a:pt x="2133600" y="0"/>
                </a:moveTo>
                <a:lnTo>
                  <a:pt x="2133600" y="4457700"/>
                </a:lnTo>
                <a:cubicBezTo>
                  <a:pt x="955245" y="4457700"/>
                  <a:pt x="0" y="3459810"/>
                  <a:pt x="0" y="2228850"/>
                </a:cubicBezTo>
                <a:cubicBezTo>
                  <a:pt x="0" y="997890"/>
                  <a:pt x="955245" y="0"/>
                  <a:pt x="2133600" y="0"/>
                </a:cubicBezTo>
                <a:close/>
              </a:path>
            </a:pathLst>
          </a:custGeom>
          <a:solidFill>
            <a:schemeClr val="accent5">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6D854A-2F73-4F03-9C7D-C6241387F89F}"/>
              </a:ext>
            </a:extLst>
          </p:cNvPr>
          <p:cNvSpPr txBox="1"/>
          <p:nvPr/>
        </p:nvSpPr>
        <p:spPr>
          <a:xfrm>
            <a:off x="11143905" y="2767280"/>
            <a:ext cx="1017899" cy="1323439"/>
          </a:xfrm>
          <a:prstGeom prst="rect">
            <a:avLst/>
          </a:prstGeom>
          <a:noFill/>
        </p:spPr>
        <p:txBody>
          <a:bodyPr wrap="square" rtlCol="0">
            <a:spAutoFit/>
          </a:bodyPr>
          <a:lstStyle/>
          <a:p>
            <a:r>
              <a:rPr lang="en-US" sz="8000" dirty="0">
                <a:solidFill>
                  <a:schemeClr val="bg1"/>
                </a:solidFill>
              </a:rPr>
              <a:t>8</a:t>
            </a:r>
          </a:p>
        </p:txBody>
      </p:sp>
      <p:sp>
        <p:nvSpPr>
          <p:cNvPr id="7" name="TextBox 6">
            <a:extLst>
              <a:ext uri="{FF2B5EF4-FFF2-40B4-BE49-F238E27FC236}">
                <a16:creationId xmlns:a16="http://schemas.microsoft.com/office/drawing/2014/main" id="{592C20C3-4E8F-4F33-A3F3-EBA58D319499}"/>
              </a:ext>
            </a:extLst>
          </p:cNvPr>
          <p:cNvSpPr txBox="1"/>
          <p:nvPr/>
        </p:nvSpPr>
        <p:spPr>
          <a:xfrm>
            <a:off x="11772793" y="1099545"/>
            <a:ext cx="717631" cy="4524315"/>
          </a:xfrm>
          <a:prstGeom prst="rect">
            <a:avLst/>
          </a:prstGeom>
          <a:noFill/>
        </p:spPr>
        <p:txBody>
          <a:bodyPr wrap="square" rtlCol="0">
            <a:spAutoFit/>
          </a:bodyPr>
          <a:lstStyle/>
          <a:p>
            <a:r>
              <a:rPr lang="en-IN" sz="2400" dirty="0">
                <a:latin typeface="The Immortal Bold" pitchFamily="2" charset="0"/>
              </a:rPr>
              <a:t>S</a:t>
            </a:r>
          </a:p>
          <a:p>
            <a:r>
              <a:rPr lang="en-IN" sz="2400" dirty="0">
                <a:latin typeface="The Immortal Bold" pitchFamily="2" charset="0"/>
              </a:rPr>
              <a:t>E</a:t>
            </a:r>
          </a:p>
          <a:p>
            <a:r>
              <a:rPr lang="en-IN" sz="2400" dirty="0">
                <a:latin typeface="The Immortal Bold" pitchFamily="2" charset="0"/>
              </a:rPr>
              <a:t>N</a:t>
            </a:r>
          </a:p>
          <a:p>
            <a:r>
              <a:rPr lang="en-IN" sz="2400" dirty="0">
                <a:latin typeface="The Immortal Bold" pitchFamily="2" charset="0"/>
              </a:rPr>
              <a:t>D</a:t>
            </a:r>
          </a:p>
          <a:p>
            <a:endParaRPr lang="en-IN" sz="1400" dirty="0">
              <a:latin typeface="The Immortal Bold" pitchFamily="2" charset="0"/>
            </a:endParaRPr>
          </a:p>
          <a:p>
            <a:r>
              <a:rPr lang="en-IN" sz="2400" dirty="0">
                <a:latin typeface="The Immortal Bold" pitchFamily="2" charset="0"/>
              </a:rPr>
              <a:t>M</a:t>
            </a:r>
          </a:p>
          <a:p>
            <a:r>
              <a:rPr lang="en-IN" sz="2400" dirty="0">
                <a:latin typeface="The Immortal Bold" pitchFamily="2" charset="0"/>
              </a:rPr>
              <a:t>E</a:t>
            </a:r>
          </a:p>
          <a:p>
            <a:r>
              <a:rPr lang="en-IN" sz="2400" dirty="0">
                <a:latin typeface="The Immortal Bold" pitchFamily="2" charset="0"/>
              </a:rPr>
              <a:t>S</a:t>
            </a:r>
          </a:p>
          <a:p>
            <a:r>
              <a:rPr lang="en-IN" sz="2400" dirty="0">
                <a:latin typeface="The Immortal Bold" pitchFamily="2" charset="0"/>
              </a:rPr>
              <a:t>S</a:t>
            </a:r>
          </a:p>
          <a:p>
            <a:r>
              <a:rPr lang="en-IN" sz="2400" dirty="0">
                <a:latin typeface="The Immortal Bold" pitchFamily="2" charset="0"/>
              </a:rPr>
              <a:t>A</a:t>
            </a:r>
          </a:p>
          <a:p>
            <a:r>
              <a:rPr lang="en-IN" sz="2400" dirty="0">
                <a:latin typeface="The Immortal Bold" pitchFamily="2" charset="0"/>
              </a:rPr>
              <a:t>G</a:t>
            </a:r>
          </a:p>
          <a:p>
            <a:r>
              <a:rPr lang="en-IN" sz="2400" dirty="0">
                <a:latin typeface="The Immortal Bold" pitchFamily="2" charset="0"/>
              </a:rPr>
              <a:t>E</a:t>
            </a:r>
          </a:p>
        </p:txBody>
      </p:sp>
    </p:spTree>
    <p:extLst>
      <p:ext uri="{BB962C8B-B14F-4D97-AF65-F5344CB8AC3E}">
        <p14:creationId xmlns:p14="http://schemas.microsoft.com/office/powerpoint/2010/main" val="3150155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30"/>
        <p:cNvGrpSpPr/>
        <p:nvPr/>
      </p:nvGrpSpPr>
      <p:grpSpPr>
        <a:xfrm>
          <a:off x="0" y="0"/>
          <a:ext cx="0" cy="0"/>
          <a:chOff x="0" y="0"/>
          <a:chExt cx="0" cy="0"/>
        </a:xfrm>
      </p:grpSpPr>
      <p:pic>
        <p:nvPicPr>
          <p:cNvPr id="3" name="Picture 2">
            <a:extLst>
              <a:ext uri="{FF2B5EF4-FFF2-40B4-BE49-F238E27FC236}">
                <a16:creationId xmlns:a16="http://schemas.microsoft.com/office/drawing/2014/main" id="{C403353F-6DE1-43AD-8AC3-4A2308177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5" name="Freeform 6">
            <a:extLst>
              <a:ext uri="{FF2B5EF4-FFF2-40B4-BE49-F238E27FC236}">
                <a16:creationId xmlns:a16="http://schemas.microsoft.com/office/drawing/2014/main" id="{99A117B1-F0DF-4884-B94B-DE177EEDC9D0}"/>
              </a:ext>
            </a:extLst>
          </p:cNvPr>
          <p:cNvSpPr/>
          <p:nvPr/>
        </p:nvSpPr>
        <p:spPr>
          <a:xfrm>
            <a:off x="11113708" y="1536173"/>
            <a:ext cx="1017900" cy="3785652"/>
          </a:xfrm>
          <a:custGeom>
            <a:avLst/>
            <a:gdLst>
              <a:gd name="connsiteX0" fmla="*/ 2133600 w 2133600"/>
              <a:gd name="connsiteY0" fmla="*/ 0 h 4457700"/>
              <a:gd name="connsiteX1" fmla="*/ 2133600 w 2133600"/>
              <a:gd name="connsiteY1" fmla="*/ 4457700 h 4457700"/>
              <a:gd name="connsiteX2" fmla="*/ 0 w 2133600"/>
              <a:gd name="connsiteY2" fmla="*/ 2228850 h 4457700"/>
              <a:gd name="connsiteX3" fmla="*/ 2133600 w 2133600"/>
              <a:gd name="connsiteY3" fmla="*/ 0 h 4457700"/>
            </a:gdLst>
            <a:ahLst/>
            <a:cxnLst>
              <a:cxn ang="0">
                <a:pos x="connsiteX0" y="connsiteY0"/>
              </a:cxn>
              <a:cxn ang="0">
                <a:pos x="connsiteX1" y="connsiteY1"/>
              </a:cxn>
              <a:cxn ang="0">
                <a:pos x="connsiteX2" y="connsiteY2"/>
              </a:cxn>
              <a:cxn ang="0">
                <a:pos x="connsiteX3" y="connsiteY3"/>
              </a:cxn>
            </a:cxnLst>
            <a:rect l="l" t="t" r="r" b="b"/>
            <a:pathLst>
              <a:path w="2133600" h="4457700">
                <a:moveTo>
                  <a:pt x="2133600" y="0"/>
                </a:moveTo>
                <a:lnTo>
                  <a:pt x="2133600" y="4457700"/>
                </a:lnTo>
                <a:cubicBezTo>
                  <a:pt x="955245" y="4457700"/>
                  <a:pt x="0" y="3459810"/>
                  <a:pt x="0" y="2228850"/>
                </a:cubicBezTo>
                <a:cubicBezTo>
                  <a:pt x="0" y="997890"/>
                  <a:pt x="955245" y="0"/>
                  <a:pt x="2133600" y="0"/>
                </a:cubicBezTo>
                <a:close/>
              </a:path>
            </a:pathLst>
          </a:custGeom>
          <a:solidFill>
            <a:srgbClr val="7030A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6D854A-2F73-4F03-9C7D-C6241387F89F}"/>
              </a:ext>
            </a:extLst>
          </p:cNvPr>
          <p:cNvSpPr txBox="1"/>
          <p:nvPr/>
        </p:nvSpPr>
        <p:spPr>
          <a:xfrm>
            <a:off x="11143905" y="2767280"/>
            <a:ext cx="1017899" cy="1323439"/>
          </a:xfrm>
          <a:prstGeom prst="rect">
            <a:avLst/>
          </a:prstGeom>
          <a:noFill/>
        </p:spPr>
        <p:txBody>
          <a:bodyPr wrap="square" rtlCol="0">
            <a:spAutoFit/>
          </a:bodyPr>
          <a:lstStyle/>
          <a:p>
            <a:r>
              <a:rPr lang="en-US" sz="8000" dirty="0">
                <a:solidFill>
                  <a:schemeClr val="bg1"/>
                </a:solidFill>
              </a:rPr>
              <a:t>9</a:t>
            </a:r>
          </a:p>
        </p:txBody>
      </p:sp>
      <p:sp>
        <p:nvSpPr>
          <p:cNvPr id="7" name="TextBox 6">
            <a:extLst>
              <a:ext uri="{FF2B5EF4-FFF2-40B4-BE49-F238E27FC236}">
                <a16:creationId xmlns:a16="http://schemas.microsoft.com/office/drawing/2014/main" id="{592C20C3-4E8F-4F33-A3F3-EBA58D319499}"/>
              </a:ext>
            </a:extLst>
          </p:cNvPr>
          <p:cNvSpPr txBox="1"/>
          <p:nvPr/>
        </p:nvSpPr>
        <p:spPr>
          <a:xfrm>
            <a:off x="11787891" y="1536173"/>
            <a:ext cx="717631" cy="3785652"/>
          </a:xfrm>
          <a:prstGeom prst="rect">
            <a:avLst/>
          </a:prstGeom>
          <a:noFill/>
        </p:spPr>
        <p:txBody>
          <a:bodyPr wrap="square" rtlCol="0">
            <a:spAutoFit/>
          </a:bodyPr>
          <a:lstStyle/>
          <a:p>
            <a:r>
              <a:rPr lang="en-IN" sz="2400" dirty="0">
                <a:latin typeface="The Immortal Bold" pitchFamily="2" charset="0"/>
              </a:rPr>
              <a:t>C</a:t>
            </a:r>
          </a:p>
          <a:p>
            <a:r>
              <a:rPr lang="en-IN" sz="2400" dirty="0">
                <a:latin typeface="The Immortal Bold" pitchFamily="2" charset="0"/>
              </a:rPr>
              <a:t>O</a:t>
            </a:r>
          </a:p>
          <a:p>
            <a:r>
              <a:rPr lang="en-IN" sz="2400" dirty="0">
                <a:latin typeface="The Immortal Bold" pitchFamily="2" charset="0"/>
              </a:rPr>
              <a:t>N</a:t>
            </a:r>
          </a:p>
          <a:p>
            <a:r>
              <a:rPr lang="en-IN" sz="2400" dirty="0">
                <a:latin typeface="The Immortal Bold" pitchFamily="2" charset="0"/>
              </a:rPr>
              <a:t>T</a:t>
            </a:r>
          </a:p>
          <a:p>
            <a:r>
              <a:rPr lang="en-IN" sz="2400" dirty="0">
                <a:latin typeface="The Immortal Bold" pitchFamily="2" charset="0"/>
              </a:rPr>
              <a:t>A</a:t>
            </a:r>
          </a:p>
          <a:p>
            <a:r>
              <a:rPr lang="en-IN" sz="2400" dirty="0">
                <a:latin typeface="The Immortal Bold" pitchFamily="2" charset="0"/>
              </a:rPr>
              <a:t>C</a:t>
            </a:r>
          </a:p>
          <a:p>
            <a:r>
              <a:rPr lang="en-IN" sz="2400" dirty="0">
                <a:latin typeface="The Immortal Bold" pitchFamily="2" charset="0"/>
              </a:rPr>
              <a:t>T</a:t>
            </a:r>
          </a:p>
          <a:p>
            <a:endParaRPr lang="en-IN" sz="1600" dirty="0">
              <a:latin typeface="The Immortal Bold" pitchFamily="2" charset="0"/>
            </a:endParaRPr>
          </a:p>
          <a:p>
            <a:r>
              <a:rPr lang="en-IN" sz="2400" dirty="0">
                <a:latin typeface="The Immortal Bold" pitchFamily="2" charset="0"/>
              </a:rPr>
              <a:t>U</a:t>
            </a:r>
          </a:p>
          <a:p>
            <a:r>
              <a:rPr lang="en-IN" sz="2400" dirty="0">
                <a:latin typeface="The Immortal Bold" pitchFamily="2" charset="0"/>
              </a:rPr>
              <a:t>S</a:t>
            </a:r>
          </a:p>
        </p:txBody>
      </p:sp>
    </p:spTree>
    <p:extLst>
      <p:ext uri="{BB962C8B-B14F-4D97-AF65-F5344CB8AC3E}">
        <p14:creationId xmlns:p14="http://schemas.microsoft.com/office/powerpoint/2010/main" val="3211900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30"/>
        <p:cNvGrpSpPr/>
        <p:nvPr/>
      </p:nvGrpSpPr>
      <p:grpSpPr>
        <a:xfrm>
          <a:off x="0" y="0"/>
          <a:ext cx="0" cy="0"/>
          <a:chOff x="0" y="0"/>
          <a:chExt cx="0" cy="0"/>
        </a:xfrm>
      </p:grpSpPr>
      <p:pic>
        <p:nvPicPr>
          <p:cNvPr id="4" name="Picture 3">
            <a:extLst>
              <a:ext uri="{FF2B5EF4-FFF2-40B4-BE49-F238E27FC236}">
                <a16:creationId xmlns:a16="http://schemas.microsoft.com/office/drawing/2014/main" id="{1386C444-818A-4578-A169-E6A2FAB3D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5" name="Freeform 6">
            <a:extLst>
              <a:ext uri="{FF2B5EF4-FFF2-40B4-BE49-F238E27FC236}">
                <a16:creationId xmlns:a16="http://schemas.microsoft.com/office/drawing/2014/main" id="{99A117B1-F0DF-4884-B94B-DE177EEDC9D0}"/>
              </a:ext>
            </a:extLst>
          </p:cNvPr>
          <p:cNvSpPr/>
          <p:nvPr/>
        </p:nvSpPr>
        <p:spPr>
          <a:xfrm>
            <a:off x="10820116" y="1971040"/>
            <a:ext cx="1371884" cy="3108959"/>
          </a:xfrm>
          <a:custGeom>
            <a:avLst/>
            <a:gdLst>
              <a:gd name="connsiteX0" fmla="*/ 2133600 w 2133600"/>
              <a:gd name="connsiteY0" fmla="*/ 0 h 4457700"/>
              <a:gd name="connsiteX1" fmla="*/ 2133600 w 2133600"/>
              <a:gd name="connsiteY1" fmla="*/ 4457700 h 4457700"/>
              <a:gd name="connsiteX2" fmla="*/ 0 w 2133600"/>
              <a:gd name="connsiteY2" fmla="*/ 2228850 h 4457700"/>
              <a:gd name="connsiteX3" fmla="*/ 2133600 w 2133600"/>
              <a:gd name="connsiteY3" fmla="*/ 0 h 4457700"/>
            </a:gdLst>
            <a:ahLst/>
            <a:cxnLst>
              <a:cxn ang="0">
                <a:pos x="connsiteX0" y="connsiteY0"/>
              </a:cxn>
              <a:cxn ang="0">
                <a:pos x="connsiteX1" y="connsiteY1"/>
              </a:cxn>
              <a:cxn ang="0">
                <a:pos x="connsiteX2" y="connsiteY2"/>
              </a:cxn>
              <a:cxn ang="0">
                <a:pos x="connsiteX3" y="connsiteY3"/>
              </a:cxn>
            </a:cxnLst>
            <a:rect l="l" t="t" r="r" b="b"/>
            <a:pathLst>
              <a:path w="2133600" h="4457700">
                <a:moveTo>
                  <a:pt x="2133600" y="0"/>
                </a:moveTo>
                <a:lnTo>
                  <a:pt x="2133600" y="4457700"/>
                </a:lnTo>
                <a:cubicBezTo>
                  <a:pt x="955245" y="4457700"/>
                  <a:pt x="0" y="3459810"/>
                  <a:pt x="0" y="2228850"/>
                </a:cubicBezTo>
                <a:cubicBezTo>
                  <a:pt x="0" y="997890"/>
                  <a:pt x="955245" y="0"/>
                  <a:pt x="2133600" y="0"/>
                </a:cubicBezTo>
                <a:close/>
              </a:path>
            </a:pathLst>
          </a:custGeom>
          <a:solidFill>
            <a:srgbClr val="00B0F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6D854A-2F73-4F03-9C7D-C6241387F89F}"/>
              </a:ext>
            </a:extLst>
          </p:cNvPr>
          <p:cNvSpPr txBox="1"/>
          <p:nvPr/>
        </p:nvSpPr>
        <p:spPr>
          <a:xfrm>
            <a:off x="10688321" y="2767278"/>
            <a:ext cx="1371884" cy="1323439"/>
          </a:xfrm>
          <a:prstGeom prst="rect">
            <a:avLst/>
          </a:prstGeom>
          <a:noFill/>
        </p:spPr>
        <p:txBody>
          <a:bodyPr wrap="square" rtlCol="0">
            <a:spAutoFit/>
          </a:bodyPr>
          <a:lstStyle/>
          <a:p>
            <a:r>
              <a:rPr lang="en-US" sz="8000" dirty="0">
                <a:solidFill>
                  <a:schemeClr val="bg1"/>
                </a:solidFill>
              </a:rPr>
              <a:t>10</a:t>
            </a:r>
          </a:p>
        </p:txBody>
      </p:sp>
      <p:sp>
        <p:nvSpPr>
          <p:cNvPr id="7" name="TextBox 6">
            <a:extLst>
              <a:ext uri="{FF2B5EF4-FFF2-40B4-BE49-F238E27FC236}">
                <a16:creationId xmlns:a16="http://schemas.microsoft.com/office/drawing/2014/main" id="{592C20C3-4E8F-4F33-A3F3-EBA58D319499}"/>
              </a:ext>
            </a:extLst>
          </p:cNvPr>
          <p:cNvSpPr txBox="1"/>
          <p:nvPr/>
        </p:nvSpPr>
        <p:spPr>
          <a:xfrm>
            <a:off x="11772792" y="2828834"/>
            <a:ext cx="717631" cy="1200329"/>
          </a:xfrm>
          <a:prstGeom prst="rect">
            <a:avLst/>
          </a:prstGeom>
          <a:noFill/>
        </p:spPr>
        <p:txBody>
          <a:bodyPr wrap="square" rtlCol="0">
            <a:spAutoFit/>
          </a:bodyPr>
          <a:lstStyle/>
          <a:p>
            <a:r>
              <a:rPr lang="en-IN" sz="2400" dirty="0">
                <a:latin typeface="The Immortal Bold" pitchFamily="2" charset="0"/>
              </a:rPr>
              <a:t>F</a:t>
            </a:r>
          </a:p>
          <a:p>
            <a:r>
              <a:rPr lang="en-IN" sz="2400" dirty="0">
                <a:latin typeface="The Immortal Bold" pitchFamily="2" charset="0"/>
              </a:rPr>
              <a:t>A</a:t>
            </a:r>
          </a:p>
          <a:p>
            <a:r>
              <a:rPr lang="en-IN" sz="2400" dirty="0">
                <a:latin typeface="The Immortal Bold" pitchFamily="2" charset="0"/>
              </a:rPr>
              <a:t>Q</a:t>
            </a:r>
          </a:p>
        </p:txBody>
      </p:sp>
    </p:spTree>
    <p:extLst>
      <p:ext uri="{BB962C8B-B14F-4D97-AF65-F5344CB8AC3E}">
        <p14:creationId xmlns:p14="http://schemas.microsoft.com/office/powerpoint/2010/main" val="3647395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Shape 130"/>
        <p:cNvGrpSpPr/>
        <p:nvPr/>
      </p:nvGrpSpPr>
      <p:grpSpPr>
        <a:xfrm>
          <a:off x="0" y="0"/>
          <a:ext cx="0" cy="0"/>
          <a:chOff x="0" y="0"/>
          <a:chExt cx="0" cy="0"/>
        </a:xfrm>
      </p:grpSpPr>
      <p:pic>
        <p:nvPicPr>
          <p:cNvPr id="3" name="Picture 2">
            <a:extLst>
              <a:ext uri="{FF2B5EF4-FFF2-40B4-BE49-F238E27FC236}">
                <a16:creationId xmlns:a16="http://schemas.microsoft.com/office/drawing/2014/main" id="{27D10C3C-5D4F-4B99-8A53-E58A126B4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957"/>
            <a:ext cx="12192000" cy="6188085"/>
          </a:xfrm>
          <a:prstGeom prst="rect">
            <a:avLst/>
          </a:prstGeom>
        </p:spPr>
      </p:pic>
      <p:sp>
        <p:nvSpPr>
          <p:cNvPr id="5" name="Freeform 6">
            <a:extLst>
              <a:ext uri="{FF2B5EF4-FFF2-40B4-BE49-F238E27FC236}">
                <a16:creationId xmlns:a16="http://schemas.microsoft.com/office/drawing/2014/main" id="{99A117B1-F0DF-4884-B94B-DE177EEDC9D0}"/>
              </a:ext>
            </a:extLst>
          </p:cNvPr>
          <p:cNvSpPr/>
          <p:nvPr/>
        </p:nvSpPr>
        <p:spPr>
          <a:xfrm>
            <a:off x="10820116" y="1971040"/>
            <a:ext cx="1371884" cy="3108959"/>
          </a:xfrm>
          <a:custGeom>
            <a:avLst/>
            <a:gdLst>
              <a:gd name="connsiteX0" fmla="*/ 2133600 w 2133600"/>
              <a:gd name="connsiteY0" fmla="*/ 0 h 4457700"/>
              <a:gd name="connsiteX1" fmla="*/ 2133600 w 2133600"/>
              <a:gd name="connsiteY1" fmla="*/ 4457700 h 4457700"/>
              <a:gd name="connsiteX2" fmla="*/ 0 w 2133600"/>
              <a:gd name="connsiteY2" fmla="*/ 2228850 h 4457700"/>
              <a:gd name="connsiteX3" fmla="*/ 2133600 w 2133600"/>
              <a:gd name="connsiteY3" fmla="*/ 0 h 4457700"/>
            </a:gdLst>
            <a:ahLst/>
            <a:cxnLst>
              <a:cxn ang="0">
                <a:pos x="connsiteX0" y="connsiteY0"/>
              </a:cxn>
              <a:cxn ang="0">
                <a:pos x="connsiteX1" y="connsiteY1"/>
              </a:cxn>
              <a:cxn ang="0">
                <a:pos x="connsiteX2" y="connsiteY2"/>
              </a:cxn>
              <a:cxn ang="0">
                <a:pos x="connsiteX3" y="connsiteY3"/>
              </a:cxn>
            </a:cxnLst>
            <a:rect l="l" t="t" r="r" b="b"/>
            <a:pathLst>
              <a:path w="2133600" h="4457700">
                <a:moveTo>
                  <a:pt x="2133600" y="0"/>
                </a:moveTo>
                <a:lnTo>
                  <a:pt x="2133600" y="4457700"/>
                </a:lnTo>
                <a:cubicBezTo>
                  <a:pt x="955245" y="4457700"/>
                  <a:pt x="0" y="3459810"/>
                  <a:pt x="0" y="2228850"/>
                </a:cubicBezTo>
                <a:cubicBezTo>
                  <a:pt x="0" y="997890"/>
                  <a:pt x="955245" y="0"/>
                  <a:pt x="2133600" y="0"/>
                </a:cubicBezTo>
                <a:close/>
              </a:path>
            </a:pathLst>
          </a:custGeom>
          <a:solidFill>
            <a:schemeClr val="bg1">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6D854A-2F73-4F03-9C7D-C6241387F89F}"/>
              </a:ext>
            </a:extLst>
          </p:cNvPr>
          <p:cNvSpPr txBox="1"/>
          <p:nvPr/>
        </p:nvSpPr>
        <p:spPr>
          <a:xfrm>
            <a:off x="10688321" y="2767278"/>
            <a:ext cx="1371884" cy="1323439"/>
          </a:xfrm>
          <a:prstGeom prst="rect">
            <a:avLst/>
          </a:prstGeom>
          <a:noFill/>
        </p:spPr>
        <p:txBody>
          <a:bodyPr wrap="square" rtlCol="0">
            <a:spAutoFit/>
          </a:bodyPr>
          <a:lstStyle/>
          <a:p>
            <a:r>
              <a:rPr lang="en-US" sz="8000" dirty="0">
                <a:solidFill>
                  <a:schemeClr val="bg1"/>
                </a:solidFill>
              </a:rPr>
              <a:t>11</a:t>
            </a:r>
          </a:p>
        </p:txBody>
      </p:sp>
      <p:sp>
        <p:nvSpPr>
          <p:cNvPr id="7" name="TextBox 6">
            <a:extLst>
              <a:ext uri="{FF2B5EF4-FFF2-40B4-BE49-F238E27FC236}">
                <a16:creationId xmlns:a16="http://schemas.microsoft.com/office/drawing/2014/main" id="{592C20C3-4E8F-4F33-A3F3-EBA58D319499}"/>
              </a:ext>
            </a:extLst>
          </p:cNvPr>
          <p:cNvSpPr txBox="1"/>
          <p:nvPr/>
        </p:nvSpPr>
        <p:spPr>
          <a:xfrm>
            <a:off x="11701389" y="2186691"/>
            <a:ext cx="717631" cy="2677656"/>
          </a:xfrm>
          <a:prstGeom prst="rect">
            <a:avLst/>
          </a:prstGeom>
          <a:noFill/>
        </p:spPr>
        <p:txBody>
          <a:bodyPr wrap="square" rtlCol="0">
            <a:spAutoFit/>
          </a:bodyPr>
          <a:lstStyle/>
          <a:p>
            <a:r>
              <a:rPr lang="en-IN" sz="2400" dirty="0">
                <a:latin typeface="The Immortal Bold" pitchFamily="2" charset="0"/>
              </a:rPr>
              <a:t>C</a:t>
            </a:r>
          </a:p>
          <a:p>
            <a:r>
              <a:rPr lang="en-IN" sz="2400" dirty="0">
                <a:latin typeface="The Immortal Bold" pitchFamily="2" charset="0"/>
              </a:rPr>
              <a:t>O</a:t>
            </a:r>
          </a:p>
          <a:p>
            <a:r>
              <a:rPr lang="en-IN" sz="2400" dirty="0">
                <a:latin typeface="The Immortal Bold" pitchFamily="2" charset="0"/>
              </a:rPr>
              <a:t>O</a:t>
            </a:r>
          </a:p>
          <a:p>
            <a:r>
              <a:rPr lang="en-IN" sz="2400" dirty="0">
                <a:latin typeface="The Immortal Bold" pitchFamily="2" charset="0"/>
              </a:rPr>
              <a:t>K</a:t>
            </a:r>
          </a:p>
          <a:p>
            <a:r>
              <a:rPr lang="en-IN" sz="2400" dirty="0">
                <a:latin typeface="The Immortal Bold" pitchFamily="2" charset="0"/>
              </a:rPr>
              <a:t>I</a:t>
            </a:r>
          </a:p>
          <a:p>
            <a:r>
              <a:rPr lang="en-IN" sz="2400" dirty="0">
                <a:latin typeface="The Immortal Bold" pitchFamily="2" charset="0"/>
              </a:rPr>
              <a:t>E</a:t>
            </a:r>
          </a:p>
          <a:p>
            <a:r>
              <a:rPr lang="en-IN" sz="2400" dirty="0">
                <a:latin typeface="The Immortal Bold" pitchFamily="2" charset="0"/>
              </a:rPr>
              <a:t>s</a:t>
            </a:r>
          </a:p>
        </p:txBody>
      </p:sp>
    </p:spTree>
    <p:extLst>
      <p:ext uri="{BB962C8B-B14F-4D97-AF65-F5344CB8AC3E}">
        <p14:creationId xmlns:p14="http://schemas.microsoft.com/office/powerpoint/2010/main" val="1734329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415600" y="384367"/>
            <a:ext cx="11360800" cy="763600"/>
          </a:xfrm>
          <a:prstGeom prst="rect">
            <a:avLst/>
          </a:prstGeom>
        </p:spPr>
        <p:txBody>
          <a:bodyPr spcFirstLastPara="1" vert="horz" wrap="square" lIns="121900" tIns="121900" rIns="121900" bIns="121900" rtlCol="0" anchor="t" anchorCtr="0">
            <a:noAutofit/>
          </a:bodyPr>
          <a:lstStyle/>
          <a:p>
            <a:r>
              <a:rPr lang="en" sz="6600" b="1" dirty="0">
                <a:solidFill>
                  <a:srgbClr val="FF0000"/>
                </a:solidFill>
              </a:rPr>
              <a:t>CONCLUSION</a:t>
            </a:r>
            <a:endParaRPr sz="6600" b="1" dirty="0">
              <a:solidFill>
                <a:srgbClr val="FF0000"/>
              </a:solidFill>
            </a:endParaRPr>
          </a:p>
        </p:txBody>
      </p:sp>
      <p:sp>
        <p:nvSpPr>
          <p:cNvPr id="138" name="Google Shape;138;p2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fontScale="92500" lnSpcReduction="10000"/>
          </a:bodyPr>
          <a:lstStyle/>
          <a:p>
            <a:pPr marL="0" indent="0">
              <a:buClr>
                <a:schemeClr val="dk1"/>
              </a:buClr>
              <a:buSzPts val="1100"/>
              <a:buNone/>
            </a:pPr>
            <a:r>
              <a:rPr lang="en" b="1" dirty="0"/>
              <a:t>Door-to-door delivery services might have multiple interpretations and different</a:t>
            </a:r>
            <a:endParaRPr b="1" dirty="0"/>
          </a:p>
          <a:p>
            <a:pPr marL="0" indent="0">
              <a:spcBef>
                <a:spcPts val="1600"/>
              </a:spcBef>
              <a:buClr>
                <a:schemeClr val="dk1"/>
              </a:buClr>
              <a:buSzPts val="1100"/>
              <a:buNone/>
            </a:pPr>
            <a:r>
              <a:rPr lang="en" b="1" dirty="0"/>
              <a:t>schools of thought, but it makes fulfillment and logistics a much easier task for</a:t>
            </a:r>
            <a:endParaRPr b="1" dirty="0"/>
          </a:p>
          <a:p>
            <a:pPr marL="0" indent="0">
              <a:spcBef>
                <a:spcPts val="1600"/>
              </a:spcBef>
              <a:buClr>
                <a:schemeClr val="dk1"/>
              </a:buClr>
              <a:buSzPts val="1100"/>
              <a:buNone/>
            </a:pPr>
            <a:r>
              <a:rPr lang="en" b="1" dirty="0"/>
              <a:t>you. If you haven’t yet, reach out to our website “door2door services/delivery” and</a:t>
            </a:r>
            <a:endParaRPr b="1" dirty="0"/>
          </a:p>
          <a:p>
            <a:pPr marL="0" indent="0">
              <a:spcBef>
                <a:spcPts val="1600"/>
              </a:spcBef>
              <a:buClr>
                <a:schemeClr val="dk1"/>
              </a:buClr>
              <a:buSzPts val="1100"/>
              <a:buNone/>
            </a:pPr>
            <a:r>
              <a:rPr lang="en" b="1" dirty="0"/>
              <a:t>start delivering your products or get services at your door soon!</a:t>
            </a:r>
            <a:endParaRPr b="1" dirty="0"/>
          </a:p>
          <a:p>
            <a:pPr marL="0" indent="0">
              <a:spcBef>
                <a:spcPts val="1600"/>
              </a:spcBef>
              <a:buClr>
                <a:schemeClr val="dk1"/>
              </a:buClr>
              <a:buSzPts val="1100"/>
              <a:buNone/>
            </a:pPr>
            <a:r>
              <a:rPr lang="en" b="1" dirty="0"/>
              <a:t>No lifting and shifting heavy parcels. No need to go out – particularly useful when</a:t>
            </a:r>
            <a:endParaRPr b="1" dirty="0"/>
          </a:p>
          <a:p>
            <a:pPr marL="0" indent="0">
              <a:spcBef>
                <a:spcPts val="1600"/>
              </a:spcBef>
              <a:buClr>
                <a:schemeClr val="dk1"/>
              </a:buClr>
              <a:buSzPts val="1100"/>
              <a:buNone/>
            </a:pPr>
            <a:r>
              <a:rPr lang="en" b="1" dirty="0"/>
              <a:t>the weather is bad! No queuing at any door for products and home services at</a:t>
            </a:r>
            <a:endParaRPr b="1" dirty="0"/>
          </a:p>
          <a:p>
            <a:pPr marL="0" indent="0">
              <a:spcBef>
                <a:spcPts val="1600"/>
              </a:spcBef>
              <a:buClr>
                <a:schemeClr val="dk1"/>
              </a:buClr>
              <a:buSzPts val="1100"/>
              <a:buNone/>
            </a:pPr>
            <a:r>
              <a:rPr lang="en" b="1" dirty="0"/>
              <a:t>minimum prices.</a:t>
            </a:r>
            <a:endParaRPr b="1" dirty="0"/>
          </a:p>
          <a:p>
            <a:pPr marL="0" indent="0">
              <a:spcBef>
                <a:spcPts val="1600"/>
              </a:spcBef>
              <a:spcAft>
                <a:spcPts val="1600"/>
              </a:spcAft>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mt="15000"/>
          </a:blip>
          <a:stretch>
            <a:fillRect/>
          </a:stretch>
        </a:blipFill>
        <a:effectLst/>
      </p:bgPr>
    </p:bg>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4800" dirty="0">
                <a:solidFill>
                  <a:srgbClr val="00B050"/>
                </a:solidFill>
              </a:rPr>
              <a:t>REFERENCES</a:t>
            </a:r>
            <a:endParaRPr sz="4800" dirty="0">
              <a:solidFill>
                <a:srgbClr val="00B050"/>
              </a:solidFill>
            </a:endParaRPr>
          </a:p>
        </p:txBody>
      </p:sp>
      <p:sp>
        <p:nvSpPr>
          <p:cNvPr id="144" name="Google Shape;144;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fontScale="92500" lnSpcReduction="10000"/>
          </a:bodyPr>
          <a:lstStyle/>
          <a:p>
            <a:pPr indent="-503369">
              <a:buSzPts val="2345"/>
            </a:pPr>
            <a:r>
              <a:rPr lang="en" sz="3200" b="1" dirty="0"/>
              <a:t>Internet Links:</a:t>
            </a:r>
            <a:endParaRPr sz="3200" b="1" dirty="0"/>
          </a:p>
          <a:p>
            <a:r>
              <a:rPr lang="en" sz="3200" dirty="0"/>
              <a:t>1. https://1000projects.org/projects/cse-projects-with-source-code</a:t>
            </a:r>
            <a:endParaRPr sz="3200" dirty="0"/>
          </a:p>
          <a:p>
            <a:r>
              <a:rPr lang="en" sz="3200" dirty="0"/>
              <a:t>2. https://www.tutorialspoint.com/mongodb/index.htm</a:t>
            </a:r>
            <a:endParaRPr sz="3200" dirty="0"/>
          </a:p>
          <a:p>
            <a:r>
              <a:rPr lang="en" sz="3200" dirty="0"/>
              <a:t>3. https://www.w3schools.com/html/default.asp</a:t>
            </a:r>
            <a:endParaRPr sz="3200" dirty="0"/>
          </a:p>
          <a:p>
            <a:r>
              <a:rPr lang="en" sz="3200" dirty="0"/>
              <a:t>4. https://www.codecademy.com/catalog/language/javascript</a:t>
            </a:r>
            <a:endParaRPr sz="3200" dirty="0"/>
          </a:p>
          <a:p>
            <a:r>
              <a:rPr lang="en" sz="3200" dirty="0"/>
              <a:t>5. https://www.coursera.org/learn/server-side-nodejs</a:t>
            </a:r>
            <a:endParaRPr sz="3200" dirty="0"/>
          </a:p>
          <a:p>
            <a:pPr indent="-503369">
              <a:buSzPts val="2345"/>
            </a:pPr>
            <a:r>
              <a:rPr lang="en" sz="3200" b="1" dirty="0"/>
              <a:t>Books:</a:t>
            </a:r>
            <a:endParaRPr sz="3200" b="1" dirty="0"/>
          </a:p>
          <a:p>
            <a:r>
              <a:rPr lang="en" sz="3200" dirty="0"/>
              <a:t>1. HTML &amp; CSS: Design and Build Websites (By: John Duckett)</a:t>
            </a:r>
            <a:endParaRPr sz="3200" dirty="0"/>
          </a:p>
          <a:p>
            <a:r>
              <a:rPr lang="en" sz="3200" dirty="0"/>
              <a:t>2. Learning Web Design (Book by Jennifer Niederst Robbins)</a:t>
            </a:r>
            <a:endParaRPr sz="3200" dirty="0"/>
          </a:p>
          <a:p>
            <a:r>
              <a:rPr lang="en" sz="3200" dirty="0"/>
              <a:t>3. JavaScript and jQuery Interactive Front-End Web Development (Book by David McFarland)</a:t>
            </a:r>
            <a:endParaRPr sz="3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0AF5C3E4-5FF9-4DBD-A1EF-7CB24B4EF719}"/>
              </a:ext>
            </a:extLst>
          </p:cNvPr>
          <p:cNvSpPr/>
          <p:nvPr/>
        </p:nvSpPr>
        <p:spPr>
          <a:xfrm rot="3839376">
            <a:off x="1603653" y="1101832"/>
            <a:ext cx="5830987" cy="2286598"/>
          </a:xfrm>
          <a:custGeom>
            <a:avLst/>
            <a:gdLst>
              <a:gd name="connsiteX0" fmla="*/ 0 w 5830987"/>
              <a:gd name="connsiteY0" fmla="*/ 2243715 h 2286598"/>
              <a:gd name="connsiteX1" fmla="*/ 1062752 w 5830987"/>
              <a:gd name="connsiteY1" fmla="*/ 0 h 2286598"/>
              <a:gd name="connsiteX2" fmla="*/ 4567400 w 5830987"/>
              <a:gd name="connsiteY2" fmla="*/ 0 h 2286598"/>
              <a:gd name="connsiteX3" fmla="*/ 5830987 w 5830987"/>
              <a:gd name="connsiteY3" fmla="*/ 2286598 h 2286598"/>
              <a:gd name="connsiteX4" fmla="*/ 0 w 5830987"/>
              <a:gd name="connsiteY4" fmla="*/ 2286598 h 228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0987" h="2286598">
                <a:moveTo>
                  <a:pt x="0" y="2243715"/>
                </a:moveTo>
                <a:lnTo>
                  <a:pt x="1062752" y="0"/>
                </a:lnTo>
                <a:lnTo>
                  <a:pt x="4567400" y="0"/>
                </a:lnTo>
                <a:lnTo>
                  <a:pt x="5830987" y="2286598"/>
                </a:lnTo>
                <a:lnTo>
                  <a:pt x="0" y="2286598"/>
                </a:lnTo>
                <a:close/>
              </a:path>
            </a:pathLst>
          </a:cu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A5FF98CE-C81F-4E8E-B36C-ED04BCC4BF34}"/>
              </a:ext>
            </a:extLst>
          </p:cNvPr>
          <p:cNvSpPr/>
          <p:nvPr/>
        </p:nvSpPr>
        <p:spPr>
          <a:xfrm rot="17264640">
            <a:off x="948878" y="3096491"/>
            <a:ext cx="5694744" cy="2577651"/>
          </a:xfrm>
          <a:custGeom>
            <a:avLst/>
            <a:gdLst>
              <a:gd name="connsiteX0" fmla="*/ 5694744 w 5694744"/>
              <a:gd name="connsiteY0" fmla="*/ 0 h 2495524"/>
              <a:gd name="connsiteX1" fmla="*/ 5694744 w 5694744"/>
              <a:gd name="connsiteY1" fmla="*/ 2495524 h 2495524"/>
              <a:gd name="connsiteX2" fmla="*/ 793944 w 5694744"/>
              <a:gd name="connsiteY2" fmla="*/ 2495524 h 2495524"/>
              <a:gd name="connsiteX3" fmla="*/ 0 w 5694744"/>
              <a:gd name="connsiteY3" fmla="*/ 14347 h 2495524"/>
              <a:gd name="connsiteX4" fmla="*/ 0 w 5694744"/>
              <a:gd name="connsiteY4" fmla="*/ 0 h 2495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744" h="2495524">
                <a:moveTo>
                  <a:pt x="5694744" y="0"/>
                </a:moveTo>
                <a:lnTo>
                  <a:pt x="5694744" y="2495524"/>
                </a:lnTo>
                <a:lnTo>
                  <a:pt x="793944" y="2495524"/>
                </a:lnTo>
                <a:lnTo>
                  <a:pt x="0" y="14347"/>
                </a:lnTo>
                <a:lnTo>
                  <a:pt x="0" y="0"/>
                </a:lnTo>
                <a:close/>
              </a:path>
            </a:pathLst>
          </a:cu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F69CB0C2-55D4-4FC3-80EE-26E91F7AD664}"/>
              </a:ext>
            </a:extLst>
          </p:cNvPr>
          <p:cNvSpPr/>
          <p:nvPr/>
        </p:nvSpPr>
        <p:spPr>
          <a:xfrm>
            <a:off x="0" y="556429"/>
            <a:ext cx="12192000" cy="416302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A736C51-4FFC-4ABB-BBDE-93A8470BCBA6}"/>
              </a:ext>
            </a:extLst>
          </p:cNvPr>
          <p:cNvSpPr/>
          <p:nvPr/>
        </p:nvSpPr>
        <p:spPr>
          <a:xfrm flipV="1">
            <a:off x="0" y="4675855"/>
            <a:ext cx="12192000" cy="159923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a16="http://schemas.microsoft.com/office/drawing/2014/main" id="{95F88818-FEAD-45ED-846B-D8B137EE6EB8}"/>
              </a:ext>
            </a:extLst>
          </p:cNvPr>
          <p:cNvSpPr/>
          <p:nvPr/>
        </p:nvSpPr>
        <p:spPr>
          <a:xfrm rot="3378173">
            <a:off x="-410126" y="4850731"/>
            <a:ext cx="5909018" cy="2176040"/>
          </a:xfrm>
          <a:custGeom>
            <a:avLst/>
            <a:gdLst>
              <a:gd name="connsiteX0" fmla="*/ 5849601 w 5909018"/>
              <a:gd name="connsiteY0" fmla="*/ 2176040 h 2176040"/>
              <a:gd name="connsiteX1" fmla="*/ 5909018 w 5909018"/>
              <a:gd name="connsiteY1" fmla="*/ 2090170 h 2176040"/>
              <a:gd name="connsiteX2" fmla="*/ 5909018 w 5909018"/>
              <a:gd name="connsiteY2" fmla="*/ 2176040 h 2176040"/>
              <a:gd name="connsiteX3" fmla="*/ 0 w 5909018"/>
              <a:gd name="connsiteY3" fmla="*/ 1958686 h 2176040"/>
              <a:gd name="connsiteX4" fmla="*/ 1306138 w 5909018"/>
              <a:gd name="connsiteY4" fmla="*/ 0 h 2176040"/>
              <a:gd name="connsiteX5" fmla="*/ 4641379 w 5909018"/>
              <a:gd name="connsiteY5" fmla="*/ 0 h 2176040"/>
              <a:gd name="connsiteX6" fmla="*/ 3135701 w 5909018"/>
              <a:gd name="connsiteY6" fmla="*/ 2176040 h 2176040"/>
              <a:gd name="connsiteX7" fmla="*/ 0 w 5909018"/>
              <a:gd name="connsiteY7" fmla="*/ 2176040 h 217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9018" h="2176040">
                <a:moveTo>
                  <a:pt x="5849601" y="2176040"/>
                </a:moveTo>
                <a:lnTo>
                  <a:pt x="5909018" y="2090170"/>
                </a:lnTo>
                <a:lnTo>
                  <a:pt x="5909018" y="2176040"/>
                </a:lnTo>
                <a:close/>
                <a:moveTo>
                  <a:pt x="0" y="1958686"/>
                </a:moveTo>
                <a:lnTo>
                  <a:pt x="1306138" y="0"/>
                </a:lnTo>
                <a:lnTo>
                  <a:pt x="4641379" y="0"/>
                </a:lnTo>
                <a:lnTo>
                  <a:pt x="3135701" y="2176040"/>
                </a:lnTo>
                <a:lnTo>
                  <a:pt x="0" y="2176040"/>
                </a:lnTo>
                <a:close/>
              </a:path>
            </a:pathLst>
          </a:custGeom>
          <a:solidFill>
            <a:srgbClr val="0070C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a:extLst>
              <a:ext uri="{FF2B5EF4-FFF2-40B4-BE49-F238E27FC236}">
                <a16:creationId xmlns:a16="http://schemas.microsoft.com/office/drawing/2014/main" id="{B51D92A3-6978-48E9-903F-A0604922D158}"/>
              </a:ext>
            </a:extLst>
          </p:cNvPr>
          <p:cNvSpPr/>
          <p:nvPr/>
        </p:nvSpPr>
        <p:spPr>
          <a:xfrm rot="17971699">
            <a:off x="-530928" y="999252"/>
            <a:ext cx="5829702" cy="2176040"/>
          </a:xfrm>
          <a:custGeom>
            <a:avLst/>
            <a:gdLst>
              <a:gd name="connsiteX0" fmla="*/ 5829702 w 5829702"/>
              <a:gd name="connsiteY0" fmla="*/ 2176040 h 2176040"/>
              <a:gd name="connsiteX1" fmla="*/ 1232564 w 5829702"/>
              <a:gd name="connsiteY1" fmla="*/ 2176040 h 2176040"/>
              <a:gd name="connsiteX2" fmla="*/ 0 w 5829702"/>
              <a:gd name="connsiteY2" fmla="*/ 0 h 2176040"/>
              <a:gd name="connsiteX3" fmla="*/ 4566115 w 5829702"/>
              <a:gd name="connsiteY3" fmla="*/ 0 h 2176040"/>
            </a:gdLst>
            <a:ahLst/>
            <a:cxnLst>
              <a:cxn ang="0">
                <a:pos x="connsiteX0" y="connsiteY0"/>
              </a:cxn>
              <a:cxn ang="0">
                <a:pos x="connsiteX1" y="connsiteY1"/>
              </a:cxn>
              <a:cxn ang="0">
                <a:pos x="connsiteX2" y="connsiteY2"/>
              </a:cxn>
              <a:cxn ang="0">
                <a:pos x="connsiteX3" y="connsiteY3"/>
              </a:cxn>
            </a:cxnLst>
            <a:rect l="l" t="t" r="r" b="b"/>
            <a:pathLst>
              <a:path w="5829702" h="2176040">
                <a:moveTo>
                  <a:pt x="5829702" y="2176040"/>
                </a:moveTo>
                <a:lnTo>
                  <a:pt x="1232564" y="2176040"/>
                </a:lnTo>
                <a:lnTo>
                  <a:pt x="0" y="0"/>
                </a:lnTo>
                <a:lnTo>
                  <a:pt x="4566115" y="0"/>
                </a:lnTo>
                <a:close/>
              </a:path>
            </a:pathLst>
          </a:custGeom>
          <a:solidFill>
            <a:srgbClr val="0070C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3A6616EB-4011-4C45-865D-8E5011CBA4E5}"/>
              </a:ext>
            </a:extLst>
          </p:cNvPr>
          <p:cNvSpPr/>
          <p:nvPr/>
        </p:nvSpPr>
        <p:spPr>
          <a:xfrm rot="18730303">
            <a:off x="-2733275" y="1530414"/>
            <a:ext cx="4295280" cy="4829995"/>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366AE835-CB82-4D1E-9AD7-0380B5BCAD40}"/>
              </a:ext>
            </a:extLst>
          </p:cNvPr>
          <p:cNvSpPr/>
          <p:nvPr/>
        </p:nvSpPr>
        <p:spPr>
          <a:xfrm rot="18730303">
            <a:off x="-2569649" y="1601417"/>
            <a:ext cx="4221480" cy="4231476"/>
          </a:xfrm>
          <a:prstGeom prst="rect">
            <a:avLst/>
          </a:prstGeom>
          <a:solidFill>
            <a:schemeClr val="tx1">
              <a:alpha val="47000"/>
            </a:schemeClr>
          </a:solidFill>
          <a:ln>
            <a:noFill/>
          </a:ln>
          <a:effectLst>
            <a:outerShdw blurRad="50800" dist="38100" dir="2700000" sx="103000" sy="103000" algn="tl"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BEB4D73D-888A-4C6D-B894-239E4D4EF240}"/>
              </a:ext>
            </a:extLst>
          </p:cNvPr>
          <p:cNvSpPr txBox="1"/>
          <p:nvPr/>
        </p:nvSpPr>
        <p:spPr>
          <a:xfrm>
            <a:off x="399298" y="1064027"/>
            <a:ext cx="5571618" cy="5016758"/>
          </a:xfrm>
          <a:prstGeom prst="rect">
            <a:avLst/>
          </a:prstGeom>
          <a:noFill/>
        </p:spPr>
        <p:txBody>
          <a:bodyPr wrap="square" rtlCol="0">
            <a:spAutoFit/>
          </a:bodyPr>
          <a:lstStyle/>
          <a:p>
            <a:r>
              <a:rPr lang="en-IN" sz="8000" dirty="0">
                <a:solidFill>
                  <a:schemeClr val="bg1"/>
                </a:solidFill>
                <a:effectLst>
                  <a:outerShdw blurRad="50800" dist="38100" dir="2700000" algn="tl" rotWithShape="0">
                    <a:schemeClr val="bg1">
                      <a:lumMod val="75000"/>
                      <a:alpha val="36000"/>
                    </a:schemeClr>
                  </a:outerShdw>
                </a:effectLst>
                <a:latin typeface="_CHAOS DEMO" pitchFamily="2" charset="0"/>
              </a:rPr>
              <a:t>T</a:t>
            </a:r>
          </a:p>
          <a:p>
            <a:r>
              <a:rPr lang="en-IN" sz="8000" dirty="0">
                <a:solidFill>
                  <a:schemeClr val="bg1"/>
                </a:solidFill>
                <a:effectLst>
                  <a:outerShdw blurRad="50800" dist="38100" dir="2700000" algn="tl" rotWithShape="0">
                    <a:schemeClr val="bg1">
                      <a:lumMod val="75000"/>
                      <a:alpha val="36000"/>
                    </a:schemeClr>
                  </a:outerShdw>
                </a:effectLst>
                <a:latin typeface="_CHAOS DEMO" pitchFamily="2" charset="0"/>
              </a:rPr>
              <a:t>E</a:t>
            </a:r>
          </a:p>
          <a:p>
            <a:r>
              <a:rPr lang="en-IN" sz="8000" dirty="0">
                <a:solidFill>
                  <a:schemeClr val="bg1"/>
                </a:solidFill>
                <a:effectLst>
                  <a:outerShdw blurRad="50800" dist="38100" dir="2700000" algn="tl" rotWithShape="0">
                    <a:schemeClr val="bg1">
                      <a:lumMod val="75000"/>
                      <a:alpha val="36000"/>
                    </a:schemeClr>
                  </a:outerShdw>
                </a:effectLst>
                <a:latin typeface="_CHAOS DEMO" pitchFamily="2" charset="0"/>
              </a:rPr>
              <a:t>A</a:t>
            </a:r>
          </a:p>
          <a:p>
            <a:r>
              <a:rPr lang="en-IN" sz="8000" dirty="0">
                <a:solidFill>
                  <a:schemeClr val="bg1"/>
                </a:solidFill>
                <a:effectLst>
                  <a:outerShdw blurRad="50800" dist="38100" dir="2700000" algn="tl" rotWithShape="0">
                    <a:schemeClr val="bg1">
                      <a:lumMod val="75000"/>
                      <a:alpha val="36000"/>
                    </a:schemeClr>
                  </a:outerShdw>
                </a:effectLst>
                <a:latin typeface="_CHAOS DEMO" pitchFamily="2" charset="0"/>
              </a:rPr>
              <a:t>M</a:t>
            </a:r>
            <a:r>
              <a:rPr lang="en-IN" sz="6600" spc="600" dirty="0">
                <a:solidFill>
                  <a:schemeClr val="bg1"/>
                </a:solidFill>
                <a:effectLst>
                  <a:outerShdw blurRad="50800" dist="38100" dir="2700000" algn="tl" rotWithShape="0">
                    <a:schemeClr val="bg1">
                      <a:lumMod val="75000"/>
                      <a:alpha val="36000"/>
                    </a:schemeClr>
                  </a:outerShdw>
                </a:effectLst>
                <a:latin typeface="_CHAOS DEMO" pitchFamily="2" charset="0"/>
              </a:rPr>
              <a:t>embers</a:t>
            </a:r>
            <a:endParaRPr lang="en-IN" sz="8000" spc="600" dirty="0">
              <a:solidFill>
                <a:schemeClr val="bg1"/>
              </a:solidFill>
              <a:effectLst>
                <a:outerShdw blurRad="50800" dist="38100" dir="2700000" algn="tl" rotWithShape="0">
                  <a:schemeClr val="bg1">
                    <a:lumMod val="75000"/>
                    <a:alpha val="36000"/>
                  </a:schemeClr>
                </a:outerShdw>
              </a:effectLst>
              <a:latin typeface="_CHAOS DEMO" pitchFamily="2" charset="0"/>
            </a:endParaRPr>
          </a:p>
        </p:txBody>
      </p:sp>
      <p:sp>
        <p:nvSpPr>
          <p:cNvPr id="5" name="TextBox 4">
            <a:extLst>
              <a:ext uri="{FF2B5EF4-FFF2-40B4-BE49-F238E27FC236}">
                <a16:creationId xmlns:a16="http://schemas.microsoft.com/office/drawing/2014/main" id="{D8D57AE1-4B9A-4713-9D86-3FECF4E79C26}"/>
              </a:ext>
            </a:extLst>
          </p:cNvPr>
          <p:cNvSpPr txBox="1"/>
          <p:nvPr/>
        </p:nvSpPr>
        <p:spPr>
          <a:xfrm>
            <a:off x="7597673" y="1208344"/>
            <a:ext cx="6163362" cy="523220"/>
          </a:xfrm>
          <a:prstGeom prst="rect">
            <a:avLst/>
          </a:prstGeom>
          <a:noFill/>
        </p:spPr>
        <p:txBody>
          <a:bodyPr wrap="square" rtlCol="0">
            <a:spAutoFit/>
          </a:bodyPr>
          <a:lstStyle/>
          <a:p>
            <a:r>
              <a:rPr lang="en-IN" sz="2800" dirty="0">
                <a:solidFill>
                  <a:schemeClr val="accent2">
                    <a:lumMod val="75000"/>
                  </a:schemeClr>
                </a:solidFill>
              </a:rPr>
              <a:t>Adhikari Gitesh  (Team Leader)</a:t>
            </a:r>
          </a:p>
        </p:txBody>
      </p:sp>
      <p:sp>
        <p:nvSpPr>
          <p:cNvPr id="13" name="TextBox 12">
            <a:extLst>
              <a:ext uri="{FF2B5EF4-FFF2-40B4-BE49-F238E27FC236}">
                <a16:creationId xmlns:a16="http://schemas.microsoft.com/office/drawing/2014/main" id="{DCC13F3B-2CFD-4C52-BD07-2645FC16891F}"/>
              </a:ext>
            </a:extLst>
          </p:cNvPr>
          <p:cNvSpPr txBox="1"/>
          <p:nvPr/>
        </p:nvSpPr>
        <p:spPr>
          <a:xfrm>
            <a:off x="6540783" y="2297776"/>
            <a:ext cx="6163362" cy="523220"/>
          </a:xfrm>
          <a:prstGeom prst="rect">
            <a:avLst/>
          </a:prstGeom>
          <a:noFill/>
        </p:spPr>
        <p:txBody>
          <a:bodyPr wrap="square" rtlCol="0">
            <a:spAutoFit/>
          </a:bodyPr>
          <a:lstStyle/>
          <a:p>
            <a:r>
              <a:rPr lang="en-IN" sz="2800" dirty="0">
                <a:solidFill>
                  <a:schemeClr val="accent2">
                    <a:lumMod val="75000"/>
                  </a:schemeClr>
                </a:solidFill>
              </a:rPr>
              <a:t>Charanjeet Singh (Front-end Designer)</a:t>
            </a:r>
          </a:p>
        </p:txBody>
      </p:sp>
      <p:sp>
        <p:nvSpPr>
          <p:cNvPr id="14" name="TextBox 13">
            <a:extLst>
              <a:ext uri="{FF2B5EF4-FFF2-40B4-BE49-F238E27FC236}">
                <a16:creationId xmlns:a16="http://schemas.microsoft.com/office/drawing/2014/main" id="{67270BB3-4950-47DE-A0E8-26553BAA59CC}"/>
              </a:ext>
            </a:extLst>
          </p:cNvPr>
          <p:cNvSpPr txBox="1"/>
          <p:nvPr/>
        </p:nvSpPr>
        <p:spPr>
          <a:xfrm>
            <a:off x="6974195" y="3543430"/>
            <a:ext cx="6163362" cy="523220"/>
          </a:xfrm>
          <a:prstGeom prst="rect">
            <a:avLst/>
          </a:prstGeom>
          <a:noFill/>
        </p:spPr>
        <p:txBody>
          <a:bodyPr wrap="square" rtlCol="0">
            <a:spAutoFit/>
          </a:bodyPr>
          <a:lstStyle/>
          <a:p>
            <a:r>
              <a:rPr lang="en-IN" sz="2800" dirty="0">
                <a:solidFill>
                  <a:schemeClr val="accent2">
                    <a:lumMod val="75000"/>
                  </a:schemeClr>
                </a:solidFill>
              </a:rPr>
              <a:t>Deepak Kumar(Back-end Designer)</a:t>
            </a:r>
          </a:p>
        </p:txBody>
      </p:sp>
      <p:sp>
        <p:nvSpPr>
          <p:cNvPr id="15" name="TextBox 14">
            <a:extLst>
              <a:ext uri="{FF2B5EF4-FFF2-40B4-BE49-F238E27FC236}">
                <a16:creationId xmlns:a16="http://schemas.microsoft.com/office/drawing/2014/main" id="{A244FC1C-FFF6-4957-8441-B7BFD6A0A39C}"/>
              </a:ext>
            </a:extLst>
          </p:cNvPr>
          <p:cNvSpPr txBox="1"/>
          <p:nvPr/>
        </p:nvSpPr>
        <p:spPr>
          <a:xfrm>
            <a:off x="9037665" y="4740952"/>
            <a:ext cx="6163362" cy="523220"/>
          </a:xfrm>
          <a:prstGeom prst="rect">
            <a:avLst/>
          </a:prstGeom>
          <a:noFill/>
        </p:spPr>
        <p:txBody>
          <a:bodyPr wrap="square" rtlCol="0">
            <a:spAutoFit/>
          </a:bodyPr>
          <a:lstStyle/>
          <a:p>
            <a:r>
              <a:rPr lang="en-IN" sz="2800" dirty="0">
                <a:solidFill>
                  <a:schemeClr val="accent2">
                    <a:lumMod val="75000"/>
                  </a:schemeClr>
                </a:solidFill>
              </a:rPr>
              <a:t>Vijay Bhatt (Blogger)</a:t>
            </a:r>
          </a:p>
        </p:txBody>
      </p:sp>
      <p:pic>
        <p:nvPicPr>
          <p:cNvPr id="17" name="Picture 16">
            <a:extLst>
              <a:ext uri="{FF2B5EF4-FFF2-40B4-BE49-F238E27FC236}">
                <a16:creationId xmlns:a16="http://schemas.microsoft.com/office/drawing/2014/main" id="{7CE6AF4F-B169-40E5-939B-A16FE2BA347D}"/>
              </a:ext>
            </a:extLst>
          </p:cNvPr>
          <p:cNvPicPr/>
          <p:nvPr/>
        </p:nvPicPr>
        <p:blipFill rotWithShape="1">
          <a:blip r:embed="rId2">
            <a:extLst>
              <a:ext uri="{28A0092B-C50C-407E-A947-70E740481C1C}">
                <a14:useLocalDpi xmlns:a14="http://schemas.microsoft.com/office/drawing/2010/main" val="0"/>
              </a:ext>
            </a:extLst>
          </a:blip>
          <a:srcRect l="9400" t="29091" r="71464" b="37449"/>
          <a:stretch/>
        </p:blipFill>
        <p:spPr bwMode="auto">
          <a:xfrm>
            <a:off x="5156553" y="846963"/>
            <a:ext cx="1080000" cy="1080000"/>
          </a:xfrm>
          <a:prstGeom prst="ellipse">
            <a:avLst/>
          </a:prstGeom>
          <a:noFill/>
          <a:ln>
            <a:noFill/>
          </a:ln>
          <a:effectLst>
            <a:outerShdw blurRad="50800" dist="38100" dir="2700000" algn="tl" rotWithShape="0">
              <a:schemeClr val="bg1">
                <a:lumMod val="75000"/>
                <a:alpha val="33000"/>
              </a:schemeClr>
            </a:outerShdw>
          </a:effectLst>
        </p:spPr>
      </p:pic>
      <p:pic>
        <p:nvPicPr>
          <p:cNvPr id="18" name="Picture 17">
            <a:extLst>
              <a:ext uri="{FF2B5EF4-FFF2-40B4-BE49-F238E27FC236}">
                <a16:creationId xmlns:a16="http://schemas.microsoft.com/office/drawing/2014/main" id="{68D389A7-69CE-4C36-AF45-1EB1F95DAD82}"/>
              </a:ext>
            </a:extLst>
          </p:cNvPr>
          <p:cNvPicPr/>
          <p:nvPr/>
        </p:nvPicPr>
        <p:blipFill rotWithShape="1">
          <a:blip r:embed="rId2">
            <a:extLst>
              <a:ext uri="{28A0092B-C50C-407E-A947-70E740481C1C}">
                <a14:useLocalDpi xmlns:a14="http://schemas.microsoft.com/office/drawing/2010/main" val="0"/>
              </a:ext>
            </a:extLst>
          </a:blip>
          <a:srcRect l="28312" t="28622" r="52121" b="37214"/>
          <a:stretch/>
        </p:blipFill>
        <p:spPr bwMode="auto">
          <a:xfrm>
            <a:off x="5191267" y="2110230"/>
            <a:ext cx="1080000" cy="1080000"/>
          </a:xfrm>
          <a:prstGeom prst="ellipse">
            <a:avLst/>
          </a:prstGeom>
          <a:noFill/>
          <a:ln>
            <a:noFill/>
          </a:ln>
          <a:effectLst>
            <a:outerShdw blurRad="50800" dist="38100" dir="2700000" algn="tl" rotWithShape="0">
              <a:schemeClr val="bg1">
                <a:lumMod val="75000"/>
                <a:alpha val="33000"/>
              </a:schemeClr>
            </a:outerShdw>
          </a:effectLst>
        </p:spPr>
      </p:pic>
      <p:pic>
        <p:nvPicPr>
          <p:cNvPr id="19" name="Picture 18">
            <a:extLst>
              <a:ext uri="{FF2B5EF4-FFF2-40B4-BE49-F238E27FC236}">
                <a16:creationId xmlns:a16="http://schemas.microsoft.com/office/drawing/2014/main" id="{6D12D297-E0B5-4091-8968-57E13FF23920}"/>
              </a:ext>
            </a:extLst>
          </p:cNvPr>
          <p:cNvPicPr/>
          <p:nvPr/>
        </p:nvPicPr>
        <p:blipFill rotWithShape="1">
          <a:blip r:embed="rId2">
            <a:extLst>
              <a:ext uri="{28A0092B-C50C-407E-A947-70E740481C1C}">
                <a14:useLocalDpi xmlns:a14="http://schemas.microsoft.com/office/drawing/2010/main" val="0"/>
              </a:ext>
            </a:extLst>
          </a:blip>
          <a:srcRect l="50395" t="28621" r="30341" b="37214"/>
          <a:stretch/>
        </p:blipFill>
        <p:spPr bwMode="auto">
          <a:xfrm>
            <a:off x="5217752" y="3368543"/>
            <a:ext cx="1080000" cy="1080000"/>
          </a:xfrm>
          <a:prstGeom prst="ellipse">
            <a:avLst/>
          </a:prstGeom>
          <a:noFill/>
          <a:ln>
            <a:noFill/>
          </a:ln>
          <a:effectLst>
            <a:outerShdw blurRad="50800" dist="38100" dir="2700000" algn="tl" rotWithShape="0">
              <a:schemeClr val="bg1">
                <a:lumMod val="75000"/>
                <a:alpha val="33000"/>
              </a:schemeClr>
            </a:outerShdw>
          </a:effectLst>
        </p:spPr>
      </p:pic>
      <p:pic>
        <p:nvPicPr>
          <p:cNvPr id="21" name="Picture 20">
            <a:extLst>
              <a:ext uri="{FF2B5EF4-FFF2-40B4-BE49-F238E27FC236}">
                <a16:creationId xmlns:a16="http://schemas.microsoft.com/office/drawing/2014/main" id="{BEE31815-7907-4737-8B18-3E7A9284F494}"/>
              </a:ext>
            </a:extLst>
          </p:cNvPr>
          <p:cNvPicPr/>
          <p:nvPr/>
        </p:nvPicPr>
        <p:blipFill rotWithShape="1">
          <a:blip r:embed="rId2">
            <a:extLst>
              <a:ext uri="{28A0092B-C50C-407E-A947-70E740481C1C}">
                <a14:useLocalDpi xmlns:a14="http://schemas.microsoft.com/office/drawing/2010/main" val="0"/>
              </a:ext>
            </a:extLst>
          </a:blip>
          <a:srcRect l="71466" t="29164" r="9762" b="36671"/>
          <a:stretch/>
        </p:blipFill>
        <p:spPr bwMode="auto">
          <a:xfrm>
            <a:off x="5191267" y="4796764"/>
            <a:ext cx="1080000" cy="1080000"/>
          </a:xfrm>
          <a:prstGeom prst="ellipse">
            <a:avLst/>
          </a:prstGeom>
          <a:noFill/>
          <a:ln>
            <a:noFill/>
          </a:ln>
          <a:effectLst>
            <a:outerShdw blurRad="50800" dist="38100" dir="2700000" algn="tl" rotWithShape="0">
              <a:schemeClr val="bg1">
                <a:lumMod val="75000"/>
                <a:alpha val="33000"/>
              </a:schemeClr>
            </a:outerShdw>
          </a:effectLst>
        </p:spPr>
      </p:pic>
    </p:spTree>
    <p:extLst>
      <p:ext uri="{BB962C8B-B14F-4D97-AF65-F5344CB8AC3E}">
        <p14:creationId xmlns:p14="http://schemas.microsoft.com/office/powerpoint/2010/main" val="106572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rot="21141576">
            <a:off x="-6667" y="5528068"/>
            <a:ext cx="12398629" cy="2180045"/>
          </a:xfrm>
          <a:custGeom>
            <a:avLst/>
            <a:gdLst>
              <a:gd name="connsiteX0" fmla="*/ 12398629 w 12398629"/>
              <a:gd name="connsiteY0" fmla="*/ 0 h 2180045"/>
              <a:gd name="connsiteX1" fmla="*/ 12106185 w 12398629"/>
              <a:gd name="connsiteY1" fmla="*/ 2180045 h 2180045"/>
              <a:gd name="connsiteX2" fmla="*/ 0 w 12398629"/>
              <a:gd name="connsiteY2" fmla="*/ 556045 h 2180045"/>
              <a:gd name="connsiteX3" fmla="*/ 74591 w 12398629"/>
              <a:gd name="connsiteY3" fmla="*/ 0 h 2180045"/>
            </a:gdLst>
            <a:ahLst/>
            <a:cxnLst>
              <a:cxn ang="0">
                <a:pos x="connsiteX0" y="connsiteY0"/>
              </a:cxn>
              <a:cxn ang="0">
                <a:pos x="connsiteX1" y="connsiteY1"/>
              </a:cxn>
              <a:cxn ang="0">
                <a:pos x="connsiteX2" y="connsiteY2"/>
              </a:cxn>
              <a:cxn ang="0">
                <a:pos x="connsiteX3" y="connsiteY3"/>
              </a:cxn>
            </a:cxnLst>
            <a:rect l="l" t="t" r="r" b="b"/>
            <a:pathLst>
              <a:path w="12398629" h="2180045">
                <a:moveTo>
                  <a:pt x="12398629" y="0"/>
                </a:moveTo>
                <a:lnTo>
                  <a:pt x="12106185" y="2180045"/>
                </a:lnTo>
                <a:lnTo>
                  <a:pt x="0" y="556045"/>
                </a:lnTo>
                <a:lnTo>
                  <a:pt x="74591"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2">
                  <a:lumMod val="40000"/>
                  <a:lumOff val="60000"/>
                </a:schemeClr>
              </a:solidFill>
            </a:endParaRPr>
          </a:p>
        </p:txBody>
      </p:sp>
      <p:sp>
        <p:nvSpPr>
          <p:cNvPr id="4" name="Right Triangle 3"/>
          <p:cNvSpPr/>
          <p:nvPr/>
        </p:nvSpPr>
        <p:spPr>
          <a:xfrm rot="21147787">
            <a:off x="2120000" y="3414490"/>
            <a:ext cx="10142885" cy="1973624"/>
          </a:xfrm>
          <a:prstGeom prst="rtTriangl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ight Triangle 4"/>
          <p:cNvSpPr/>
          <p:nvPr/>
        </p:nvSpPr>
        <p:spPr>
          <a:xfrm rot="10131627">
            <a:off x="2152530" y="3322238"/>
            <a:ext cx="7834294" cy="2048352"/>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2">
                  <a:lumMod val="40000"/>
                  <a:lumOff val="60000"/>
                </a:schemeClr>
              </a:solidFill>
            </a:endParaRPr>
          </a:p>
        </p:txBody>
      </p:sp>
      <p:sp>
        <p:nvSpPr>
          <p:cNvPr id="6" name="Right Triangle 5"/>
          <p:cNvSpPr/>
          <p:nvPr/>
        </p:nvSpPr>
        <p:spPr>
          <a:xfrm rot="20956399">
            <a:off x="3526970" y="1609391"/>
            <a:ext cx="6173089" cy="1590219"/>
          </a:xfrm>
          <a:prstGeom prst="rtTriangl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ight Triangle 6"/>
          <p:cNvSpPr/>
          <p:nvPr/>
        </p:nvSpPr>
        <p:spPr>
          <a:xfrm rot="9951321">
            <a:off x="3539325" y="1635711"/>
            <a:ext cx="4377382" cy="141398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2">
                  <a:lumMod val="40000"/>
                  <a:lumOff val="60000"/>
                </a:schemeClr>
              </a:solidFill>
            </a:endParaRPr>
          </a:p>
        </p:txBody>
      </p:sp>
      <p:sp>
        <p:nvSpPr>
          <p:cNvPr id="8" name="Right Triangle 7"/>
          <p:cNvSpPr/>
          <p:nvPr/>
        </p:nvSpPr>
        <p:spPr>
          <a:xfrm rot="20754926">
            <a:off x="4545037" y="700069"/>
            <a:ext cx="3031594" cy="844446"/>
          </a:xfrm>
          <a:prstGeom prst="rtTriangl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ight Triangle 8"/>
          <p:cNvSpPr/>
          <p:nvPr/>
        </p:nvSpPr>
        <p:spPr>
          <a:xfrm rot="9861660">
            <a:off x="4539354" y="775522"/>
            <a:ext cx="2194881" cy="683506"/>
          </a:xfrm>
          <a:prstGeom prst="r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2">
                  <a:lumMod val="40000"/>
                  <a:lumOff val="60000"/>
                </a:schemeClr>
              </a:solidFill>
            </a:endParaRPr>
          </a:p>
        </p:txBody>
      </p:sp>
      <p:sp>
        <p:nvSpPr>
          <p:cNvPr id="10" name="Right Triangle 9"/>
          <p:cNvSpPr/>
          <p:nvPr/>
        </p:nvSpPr>
        <p:spPr>
          <a:xfrm rot="20704958">
            <a:off x="5099231" y="237854"/>
            <a:ext cx="1480105" cy="459321"/>
          </a:xfrm>
          <a:prstGeom prst="rtTriangl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p:cNvSpPr/>
          <p:nvPr/>
        </p:nvSpPr>
        <p:spPr>
          <a:xfrm>
            <a:off x="578357" y="265811"/>
            <a:ext cx="10116873" cy="3770263"/>
          </a:xfrm>
          <a:prstGeom prst="rect">
            <a:avLst/>
          </a:prstGeom>
          <a:noFill/>
        </p:spPr>
        <p:txBody>
          <a:bodyPr wrap="none" lIns="91440" tIns="45720" rIns="91440" bIns="45720">
            <a:spAutoFit/>
          </a:bodyPr>
          <a:lstStyle/>
          <a:p>
            <a:pPr algn="ctr"/>
            <a:r>
              <a:rPr lang="en-US" sz="23900" cap="none" spc="0" dirty="0">
                <a:ln w="0"/>
                <a:solidFill>
                  <a:schemeClr val="accent5">
                    <a:lumMod val="75000"/>
                  </a:schemeClr>
                </a:solidFill>
                <a:effectLst>
                  <a:outerShdw blurRad="38100" dist="38100" dir="2700000" algn="tl">
                    <a:srgbClr val="000000">
                      <a:alpha val="43137"/>
                    </a:srgbClr>
                  </a:outerShdw>
                  <a:reflection blurRad="6350" stA="53000" endA="300" endPos="35500" dir="5400000" sy="-90000" algn="bl" rotWithShape="0"/>
                </a:effectLst>
                <a:latin typeface="Algerian" panose="04020705040A02060702" pitchFamily="82" charset="0"/>
              </a:rPr>
              <a:t>Thank</a:t>
            </a:r>
          </a:p>
        </p:txBody>
      </p:sp>
      <p:sp>
        <p:nvSpPr>
          <p:cNvPr id="12" name="Rectangle 11"/>
          <p:cNvSpPr/>
          <p:nvPr/>
        </p:nvSpPr>
        <p:spPr>
          <a:xfrm>
            <a:off x="6222050" y="3025851"/>
            <a:ext cx="4963218" cy="3154710"/>
          </a:xfrm>
          <a:prstGeom prst="rect">
            <a:avLst/>
          </a:prstGeom>
          <a:noFill/>
        </p:spPr>
        <p:txBody>
          <a:bodyPr wrap="none" lIns="91440" tIns="45720" rIns="91440" bIns="45720">
            <a:spAutoFit/>
          </a:bodyPr>
          <a:lstStyle/>
          <a:p>
            <a:pPr algn="ctr"/>
            <a:r>
              <a:rPr lang="en-US" sz="19900" dirty="0">
                <a:ln w="0"/>
                <a:solidFill>
                  <a:schemeClr val="accent5">
                    <a:lumMod val="75000"/>
                  </a:schemeClr>
                </a:solidFill>
                <a:effectLst>
                  <a:outerShdw blurRad="38100" dist="38100" dir="2700000" algn="tl">
                    <a:srgbClr val="000000">
                      <a:alpha val="43137"/>
                    </a:srgbClr>
                  </a:outerShdw>
                  <a:reflection blurRad="6350" stA="53000" endA="300" endPos="35500" dir="5400000" sy="-90000" algn="bl" rotWithShape="0"/>
                </a:effectLst>
                <a:latin typeface="Algerian" panose="04020705040A02060702" pitchFamily="82" charset="0"/>
              </a:rPr>
              <a:t>you</a:t>
            </a:r>
            <a:endParaRPr lang="en-US" sz="19900" cap="none" spc="0" dirty="0">
              <a:ln w="0"/>
              <a:solidFill>
                <a:schemeClr val="accent5">
                  <a:lumMod val="75000"/>
                </a:schemeClr>
              </a:solidFill>
              <a:effectLst>
                <a:outerShdw blurRad="38100" dist="38100" dir="2700000" algn="tl">
                  <a:srgbClr val="000000">
                    <a:alpha val="43137"/>
                  </a:srgbClr>
                </a:outerShdw>
                <a:reflection blurRad="6350" stA="53000" endA="300" endPos="35500" dir="5400000" sy="-90000" algn="bl" rotWithShape="0"/>
              </a:effectLst>
              <a:latin typeface="Algerian" panose="04020705040A02060702" pitchFamily="82" charset="0"/>
            </a:endParaRPr>
          </a:p>
        </p:txBody>
      </p:sp>
      <p:sp>
        <p:nvSpPr>
          <p:cNvPr id="13" name="Rectangle 12"/>
          <p:cNvSpPr/>
          <p:nvPr/>
        </p:nvSpPr>
        <p:spPr>
          <a:xfrm>
            <a:off x="6885854" y="6425625"/>
            <a:ext cx="5458546" cy="584775"/>
          </a:xfrm>
          <a:prstGeom prst="rect">
            <a:avLst/>
          </a:prstGeom>
          <a:noFill/>
        </p:spPr>
        <p:txBody>
          <a:bodyPr wrap="none" lIns="91440" tIns="45720" rIns="91440" bIns="45720">
            <a:spAutoFit/>
          </a:bodyPr>
          <a:lstStyle/>
          <a:p>
            <a:pPr algn="ctr"/>
            <a:r>
              <a:rPr lang="en-US" sz="3200" b="1" i="1" cap="none" spc="0" dirty="0">
                <a:ln w="0"/>
                <a:gradFill>
                  <a:gsLst>
                    <a:gs pos="21000">
                      <a:srgbClr val="53575C"/>
                    </a:gs>
                    <a:gs pos="88000">
                      <a:srgbClr val="C5C7CA"/>
                    </a:gs>
                  </a:gsLst>
                  <a:lin ang="5400000"/>
                </a:gra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Cs </a:t>
            </a:r>
            <a:r>
              <a:rPr lang="en-US" sz="3200" b="1" i="1" cap="none" spc="0" dirty="0">
                <a:ln w="0"/>
                <a:gradFill>
                  <a:gsLst>
                    <a:gs pos="21000">
                      <a:srgbClr val="53575C"/>
                    </a:gs>
                    <a:gs pos="88000">
                      <a:srgbClr val="C5C7CA"/>
                    </a:gs>
                  </a:gsLst>
                  <a:lin ang="5400000"/>
                </a:gradFill>
                <a:effectLst>
                  <a:outerShdw blurRad="38100" dist="38100" dir="2700000" algn="tl">
                    <a:srgbClr val="000000">
                      <a:alpha val="43137"/>
                    </a:srgbClr>
                  </a:outerShdw>
                </a:effectLst>
                <a:latin typeface="Segoe Script" panose="020B0504020000000003" pitchFamily="34" charset="0"/>
                <a:cs typeface="MV Boli" panose="02000500030200090000" pitchFamily="2" charset="0"/>
              </a:rPr>
              <a:t>Framework’s Presents</a:t>
            </a:r>
          </a:p>
        </p:txBody>
      </p:sp>
    </p:spTree>
    <p:custDataLst>
      <p:tags r:id="rId1"/>
    </p:custDataLst>
    <p:extLst>
      <p:ext uri="{BB962C8B-B14F-4D97-AF65-F5344CB8AC3E}">
        <p14:creationId xmlns:p14="http://schemas.microsoft.com/office/powerpoint/2010/main" val="324461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8" fill="hold" grpId="1"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000"/>
                            </p:stCondLst>
                            <p:childTnLst>
                              <p:par>
                                <p:cTn id="20" presetID="22" presetClass="entr" presetSubtype="2"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par>
                          <p:cTn id="27" fill="hold">
                            <p:stCondLst>
                              <p:cond delay="2000"/>
                            </p:stCondLst>
                            <p:childTnLst>
                              <p:par>
                                <p:cTn id="28" presetID="22" presetClass="entr" presetSubtype="2"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par>
                          <p:cTn id="35" fill="hold">
                            <p:stCondLst>
                              <p:cond delay="3000"/>
                            </p:stCondLst>
                            <p:childTnLst>
                              <p:par>
                                <p:cTn id="36" presetID="22" presetClass="entr" presetSubtype="2"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right)">
                                      <p:cBhvr>
                                        <p:cTn id="38" dur="500"/>
                                        <p:tgtEl>
                                          <p:spTgt spid="8"/>
                                        </p:tgtEl>
                                      </p:cBhvr>
                                    </p:animEffect>
                                  </p:childTnLst>
                                </p:cTn>
                              </p:par>
                            </p:childTnLst>
                          </p:cTn>
                        </p:par>
                        <p:par>
                          <p:cTn id="39" fill="hold">
                            <p:stCondLst>
                              <p:cond delay="3500"/>
                            </p:stCondLst>
                            <p:childTnLst>
                              <p:par>
                                <p:cTn id="40" presetID="22" presetClass="entr" presetSubtype="8" fill="hold" grpId="1"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4000"/>
                            </p:stCondLst>
                            <p:childTnLst>
                              <p:par>
                                <p:cTn id="44" presetID="22" presetClass="entr" presetSubtype="2" fill="hold" grpId="1"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right)">
                                      <p:cBhvr>
                                        <p:cTn id="46" dur="500"/>
                                        <p:tgtEl>
                                          <p:spTgt spid="10"/>
                                        </p:tgtEl>
                                      </p:cBhvr>
                                    </p:animEffect>
                                  </p:childTnLst>
                                </p:cTn>
                              </p:par>
                            </p:childTnLst>
                          </p:cTn>
                        </p:par>
                        <p:par>
                          <p:cTn id="47" fill="hold">
                            <p:stCondLst>
                              <p:cond delay="4500"/>
                            </p:stCondLst>
                            <p:childTnLst>
                              <p:par>
                                <p:cTn id="48" presetID="22" presetClass="exit" presetSubtype="8" fill="hold" grpId="0" nodeType="afterEffect">
                                  <p:stCondLst>
                                    <p:cond delay="700"/>
                                  </p:stCondLst>
                                  <p:childTnLst>
                                    <p:animEffect transition="out" filter="wipe(left)">
                                      <p:cBhvr>
                                        <p:cTn id="49" dur="400"/>
                                        <p:tgtEl>
                                          <p:spTgt spid="10"/>
                                        </p:tgtEl>
                                      </p:cBhvr>
                                    </p:animEffect>
                                    <p:set>
                                      <p:cBhvr>
                                        <p:cTn id="50" dur="1" fill="hold">
                                          <p:stCondLst>
                                            <p:cond delay="399"/>
                                          </p:stCondLst>
                                        </p:cTn>
                                        <p:tgtEl>
                                          <p:spTgt spid="10"/>
                                        </p:tgtEl>
                                        <p:attrNameLst>
                                          <p:attrName>style.visibility</p:attrName>
                                        </p:attrNameLst>
                                      </p:cBhvr>
                                      <p:to>
                                        <p:strVal val="hidden"/>
                                      </p:to>
                                    </p:set>
                                  </p:childTnLst>
                                </p:cTn>
                              </p:par>
                            </p:childTnLst>
                          </p:cTn>
                        </p:par>
                        <p:par>
                          <p:cTn id="51" fill="hold">
                            <p:stCondLst>
                              <p:cond delay="5600"/>
                            </p:stCondLst>
                            <p:childTnLst>
                              <p:par>
                                <p:cTn id="52" presetID="22" presetClass="exit" presetSubtype="2" fill="hold" grpId="0" nodeType="afterEffect">
                                  <p:stCondLst>
                                    <p:cond delay="700"/>
                                  </p:stCondLst>
                                  <p:childTnLst>
                                    <p:animEffect transition="out" filter="wipe(right)">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childTnLst>
                          </p:cTn>
                        </p:par>
                        <p:par>
                          <p:cTn id="55" fill="hold">
                            <p:stCondLst>
                              <p:cond delay="6800"/>
                            </p:stCondLst>
                            <p:childTnLst>
                              <p:par>
                                <p:cTn id="56" presetID="22" presetClass="exit" presetSubtype="8" fill="hold" grpId="1" nodeType="afterEffect">
                                  <p:stCondLst>
                                    <p:cond delay="0"/>
                                  </p:stCondLst>
                                  <p:childTnLst>
                                    <p:animEffect transition="out" filter="wipe(left)">
                                      <p:cBhvr>
                                        <p:cTn id="57" dur="250"/>
                                        <p:tgtEl>
                                          <p:spTgt spid="8"/>
                                        </p:tgtEl>
                                      </p:cBhvr>
                                    </p:animEffect>
                                    <p:set>
                                      <p:cBhvr>
                                        <p:cTn id="58" dur="1" fill="hold">
                                          <p:stCondLst>
                                            <p:cond delay="249"/>
                                          </p:stCondLst>
                                        </p:cTn>
                                        <p:tgtEl>
                                          <p:spTgt spid="8"/>
                                        </p:tgtEl>
                                        <p:attrNameLst>
                                          <p:attrName>style.visibility</p:attrName>
                                        </p:attrNameLst>
                                      </p:cBhvr>
                                      <p:to>
                                        <p:strVal val="hidden"/>
                                      </p:to>
                                    </p:set>
                                  </p:childTnLst>
                                </p:cTn>
                              </p:par>
                            </p:childTnLst>
                          </p:cTn>
                        </p:par>
                        <p:par>
                          <p:cTn id="59" fill="hold">
                            <p:stCondLst>
                              <p:cond delay="7050"/>
                            </p:stCondLst>
                            <p:childTnLst>
                              <p:par>
                                <p:cTn id="60" presetID="22" presetClass="exit" presetSubtype="2" fill="hold" grpId="1" nodeType="afterEffect">
                                  <p:stCondLst>
                                    <p:cond delay="0"/>
                                  </p:stCondLst>
                                  <p:childTnLst>
                                    <p:animEffect transition="out" filter="wipe(right)">
                                      <p:cBhvr>
                                        <p:cTn id="61" dur="250"/>
                                        <p:tgtEl>
                                          <p:spTgt spid="7"/>
                                        </p:tgtEl>
                                      </p:cBhvr>
                                    </p:animEffect>
                                    <p:set>
                                      <p:cBhvr>
                                        <p:cTn id="62" dur="1" fill="hold">
                                          <p:stCondLst>
                                            <p:cond delay="249"/>
                                          </p:stCondLst>
                                        </p:cTn>
                                        <p:tgtEl>
                                          <p:spTgt spid="7"/>
                                        </p:tgtEl>
                                        <p:attrNameLst>
                                          <p:attrName>style.visibility</p:attrName>
                                        </p:attrNameLst>
                                      </p:cBhvr>
                                      <p:to>
                                        <p:strVal val="hidden"/>
                                      </p:to>
                                    </p:set>
                                  </p:childTnLst>
                                </p:cTn>
                              </p:par>
                            </p:childTnLst>
                          </p:cTn>
                        </p:par>
                        <p:par>
                          <p:cTn id="63" fill="hold">
                            <p:stCondLst>
                              <p:cond delay="7300"/>
                            </p:stCondLst>
                            <p:childTnLst>
                              <p:par>
                                <p:cTn id="64" presetID="22" presetClass="exit" presetSubtype="8" fill="hold" grpId="1" nodeType="afterEffect">
                                  <p:stCondLst>
                                    <p:cond delay="0"/>
                                  </p:stCondLst>
                                  <p:childTnLst>
                                    <p:animEffect transition="out" filter="wipe(left)">
                                      <p:cBhvr>
                                        <p:cTn id="65" dur="250"/>
                                        <p:tgtEl>
                                          <p:spTgt spid="6"/>
                                        </p:tgtEl>
                                      </p:cBhvr>
                                    </p:animEffect>
                                    <p:set>
                                      <p:cBhvr>
                                        <p:cTn id="66" dur="1" fill="hold">
                                          <p:stCondLst>
                                            <p:cond delay="249"/>
                                          </p:stCondLst>
                                        </p:cTn>
                                        <p:tgtEl>
                                          <p:spTgt spid="6"/>
                                        </p:tgtEl>
                                        <p:attrNameLst>
                                          <p:attrName>style.visibility</p:attrName>
                                        </p:attrNameLst>
                                      </p:cBhvr>
                                      <p:to>
                                        <p:strVal val="hidden"/>
                                      </p:to>
                                    </p:set>
                                  </p:childTnLst>
                                </p:cTn>
                              </p:par>
                            </p:childTnLst>
                          </p:cTn>
                        </p:par>
                        <p:par>
                          <p:cTn id="67" fill="hold">
                            <p:stCondLst>
                              <p:cond delay="7550"/>
                            </p:stCondLst>
                            <p:childTnLst>
                              <p:par>
                                <p:cTn id="68" presetID="22" presetClass="exit" presetSubtype="2" fill="hold" grpId="1" nodeType="afterEffect">
                                  <p:stCondLst>
                                    <p:cond delay="0"/>
                                  </p:stCondLst>
                                  <p:childTnLst>
                                    <p:animEffect transition="out" filter="wipe(right)">
                                      <p:cBhvr>
                                        <p:cTn id="69" dur="250"/>
                                        <p:tgtEl>
                                          <p:spTgt spid="5"/>
                                        </p:tgtEl>
                                      </p:cBhvr>
                                    </p:animEffect>
                                    <p:set>
                                      <p:cBhvr>
                                        <p:cTn id="70" dur="1" fill="hold">
                                          <p:stCondLst>
                                            <p:cond delay="249"/>
                                          </p:stCondLst>
                                        </p:cTn>
                                        <p:tgtEl>
                                          <p:spTgt spid="5"/>
                                        </p:tgtEl>
                                        <p:attrNameLst>
                                          <p:attrName>style.visibility</p:attrName>
                                        </p:attrNameLst>
                                      </p:cBhvr>
                                      <p:to>
                                        <p:strVal val="hidden"/>
                                      </p:to>
                                    </p:set>
                                  </p:childTnLst>
                                </p:cTn>
                              </p:par>
                            </p:childTnLst>
                          </p:cTn>
                        </p:par>
                        <p:par>
                          <p:cTn id="71" fill="hold">
                            <p:stCondLst>
                              <p:cond delay="7800"/>
                            </p:stCondLst>
                            <p:childTnLst>
                              <p:par>
                                <p:cTn id="72" presetID="22" presetClass="exit" presetSubtype="8" fill="hold" grpId="1" nodeType="afterEffect">
                                  <p:stCondLst>
                                    <p:cond delay="0"/>
                                  </p:stCondLst>
                                  <p:childTnLst>
                                    <p:animEffect transition="out" filter="wipe(left)">
                                      <p:cBhvr>
                                        <p:cTn id="73" dur="250"/>
                                        <p:tgtEl>
                                          <p:spTgt spid="4"/>
                                        </p:tgtEl>
                                      </p:cBhvr>
                                    </p:animEffect>
                                    <p:set>
                                      <p:cBhvr>
                                        <p:cTn id="74" dur="1" fill="hold">
                                          <p:stCondLst>
                                            <p:cond delay="249"/>
                                          </p:stCondLst>
                                        </p:cTn>
                                        <p:tgtEl>
                                          <p:spTgt spid="4"/>
                                        </p:tgtEl>
                                        <p:attrNameLst>
                                          <p:attrName>style.visibility</p:attrName>
                                        </p:attrNameLst>
                                      </p:cBhvr>
                                      <p:to>
                                        <p:strVal val="hidden"/>
                                      </p:to>
                                    </p:set>
                                  </p:childTnLst>
                                </p:cTn>
                              </p:par>
                            </p:childTnLst>
                          </p:cTn>
                        </p:par>
                        <p:par>
                          <p:cTn id="75" fill="hold">
                            <p:stCondLst>
                              <p:cond delay="8050"/>
                            </p:stCondLst>
                            <p:childTnLst>
                              <p:par>
                                <p:cTn id="76" presetID="22" presetClass="exit" presetSubtype="2" fill="hold" grpId="0" nodeType="afterEffect">
                                  <p:stCondLst>
                                    <p:cond delay="0"/>
                                  </p:stCondLst>
                                  <p:childTnLst>
                                    <p:animEffect transition="out" filter="wipe(right)">
                                      <p:cBhvr>
                                        <p:cTn id="77" dur="250"/>
                                        <p:tgtEl>
                                          <p:spTgt spid="3"/>
                                        </p:tgtEl>
                                      </p:cBhvr>
                                    </p:animEffect>
                                    <p:set>
                                      <p:cBhvr>
                                        <p:cTn id="78" dur="1" fill="hold">
                                          <p:stCondLst>
                                            <p:cond delay="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63053" y="1069676"/>
            <a:ext cx="4951563" cy="4830793"/>
            <a:chOff x="414065" y="1069673"/>
            <a:chExt cx="4951563" cy="4830793"/>
          </a:xfrm>
        </p:grpSpPr>
        <p:sp>
          <p:nvSpPr>
            <p:cNvPr id="2" name="Oval 1"/>
            <p:cNvSpPr/>
            <p:nvPr/>
          </p:nvSpPr>
          <p:spPr>
            <a:xfrm>
              <a:off x="414065" y="1069673"/>
              <a:ext cx="4951563" cy="4830793"/>
            </a:xfrm>
            <a:prstGeom prst="ellipse">
              <a:avLst/>
            </a:prstGeom>
            <a:gradFill>
              <a:gsLst>
                <a:gs pos="85853">
                  <a:srgbClr val="7F7F7F"/>
                </a:gs>
                <a:gs pos="42000">
                  <a:schemeClr val="bg1">
                    <a:lumMod val="95000"/>
                  </a:schemeClr>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nut 3"/>
            <p:cNvSpPr/>
            <p:nvPr/>
          </p:nvSpPr>
          <p:spPr>
            <a:xfrm>
              <a:off x="926500" y="1505013"/>
              <a:ext cx="4012696" cy="3838738"/>
            </a:xfrm>
            <a:prstGeom prst="donut">
              <a:avLst>
                <a:gd name="adj" fmla="val 96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eeform 28"/>
            <p:cNvSpPr/>
            <p:nvPr/>
          </p:nvSpPr>
          <p:spPr>
            <a:xfrm>
              <a:off x="1012761" y="1575581"/>
              <a:ext cx="3826526" cy="3694492"/>
            </a:xfrm>
            <a:custGeom>
              <a:avLst/>
              <a:gdLst>
                <a:gd name="connsiteX0" fmla="*/ 1762781 w 4012696"/>
                <a:gd name="connsiteY0" fmla="*/ 3786310 h 3838737"/>
                <a:gd name="connsiteX1" fmla="*/ 1854817 w 4012696"/>
                <a:gd name="connsiteY1" fmla="*/ 3796358 h 3838737"/>
                <a:gd name="connsiteX2" fmla="*/ 2006348 w 4012696"/>
                <a:gd name="connsiteY2" fmla="*/ 3801847 h 3838737"/>
                <a:gd name="connsiteX3" fmla="*/ 2034749 w 4012696"/>
                <a:gd name="connsiteY3" fmla="*/ 3800153 h 3838737"/>
                <a:gd name="connsiteX4" fmla="*/ 2034749 w 4012696"/>
                <a:gd name="connsiteY4" fmla="*/ 3837042 h 3838737"/>
                <a:gd name="connsiteX5" fmla="*/ 2006348 w 4012696"/>
                <a:gd name="connsiteY5" fmla="*/ 3838737 h 3838737"/>
                <a:gd name="connsiteX6" fmla="*/ 1851979 w 4012696"/>
                <a:gd name="connsiteY6" fmla="*/ 3833141 h 3838737"/>
                <a:gd name="connsiteX7" fmla="*/ 1757536 w 4012696"/>
                <a:gd name="connsiteY7" fmla="*/ 3822821 h 3838737"/>
                <a:gd name="connsiteX8" fmla="*/ 2354842 w 4012696"/>
                <a:gd name="connsiteY8" fmla="*/ 3768900 h 3838737"/>
                <a:gd name="connsiteX9" fmla="*/ 2361842 w 4012696"/>
                <a:gd name="connsiteY9" fmla="*/ 3805058 h 3838737"/>
                <a:gd name="connsiteX10" fmla="*/ 2259167 w 4012696"/>
                <a:gd name="connsiteY10" fmla="*/ 3823645 h 3838737"/>
                <a:gd name="connsiteX11" fmla="*/ 2085547 w 4012696"/>
                <a:gd name="connsiteY11" fmla="*/ 3834009 h 3838737"/>
                <a:gd name="connsiteX12" fmla="*/ 2085547 w 4012696"/>
                <a:gd name="connsiteY12" fmla="*/ 3797123 h 3838737"/>
                <a:gd name="connsiteX13" fmla="*/ 2254519 w 4012696"/>
                <a:gd name="connsiteY13" fmla="*/ 3787045 h 3838737"/>
                <a:gd name="connsiteX14" fmla="*/ 1512962 w 4012696"/>
                <a:gd name="connsiteY14" fmla="*/ 3739347 h 3838737"/>
                <a:gd name="connsiteX15" fmla="*/ 1706419 w 4012696"/>
                <a:gd name="connsiteY15" fmla="*/ 3780157 h 3838737"/>
                <a:gd name="connsiteX16" fmla="*/ 1712254 w 4012696"/>
                <a:gd name="connsiteY16" fmla="*/ 3780794 h 3838737"/>
                <a:gd name="connsiteX17" fmla="*/ 1707009 w 4012696"/>
                <a:gd name="connsiteY17" fmla="*/ 3817300 h 3838737"/>
                <a:gd name="connsiteX18" fmla="*/ 1700801 w 4012696"/>
                <a:gd name="connsiteY18" fmla="*/ 3816622 h 3838737"/>
                <a:gd name="connsiteX19" fmla="*/ 1503279 w 4012696"/>
                <a:gd name="connsiteY19" fmla="*/ 3774919 h 3838737"/>
                <a:gd name="connsiteX20" fmla="*/ 2671164 w 4012696"/>
                <a:gd name="connsiteY20" fmla="*/ 3689344 h 3838737"/>
                <a:gd name="connsiteX21" fmla="*/ 2684647 w 4012696"/>
                <a:gd name="connsiteY21" fmla="*/ 3723714 h 3838737"/>
                <a:gd name="connsiteX22" fmla="*/ 2502562 w 4012696"/>
                <a:gd name="connsiteY22" fmla="*/ 3779584 h 3838737"/>
                <a:gd name="connsiteX23" fmla="*/ 2411832 w 4012696"/>
                <a:gd name="connsiteY23" fmla="*/ 3796009 h 3838737"/>
                <a:gd name="connsiteX24" fmla="*/ 2404832 w 4012696"/>
                <a:gd name="connsiteY24" fmla="*/ 3759858 h 3838737"/>
                <a:gd name="connsiteX25" fmla="*/ 2493438 w 4012696"/>
                <a:gd name="connsiteY25" fmla="*/ 3743831 h 3838737"/>
                <a:gd name="connsiteX26" fmla="*/ 1269658 w 4012696"/>
                <a:gd name="connsiteY26" fmla="*/ 3664460 h 3838737"/>
                <a:gd name="connsiteX27" fmla="*/ 1455517 w 4012696"/>
                <a:gd name="connsiteY27" fmla="*/ 3727229 h 3838737"/>
                <a:gd name="connsiteX28" fmla="*/ 1463174 w 4012696"/>
                <a:gd name="connsiteY28" fmla="*/ 3728845 h 3838737"/>
                <a:gd name="connsiteX29" fmla="*/ 1453494 w 4012696"/>
                <a:gd name="connsiteY29" fmla="*/ 3764408 h 3838737"/>
                <a:gd name="connsiteX30" fmla="*/ 1445199 w 4012696"/>
                <a:gd name="connsiteY30" fmla="*/ 3762657 h 3838737"/>
                <a:gd name="connsiteX31" fmla="*/ 1255376 w 4012696"/>
                <a:gd name="connsiteY31" fmla="*/ 3698494 h 3838737"/>
                <a:gd name="connsiteX32" fmla="*/ 1076320 w 4012696"/>
                <a:gd name="connsiteY32" fmla="*/ 3577578 h 3838737"/>
                <a:gd name="connsiteX33" fmla="*/ 1222531 w 4012696"/>
                <a:gd name="connsiteY33" fmla="*/ 3645486 h 3838737"/>
                <a:gd name="connsiteX34" fmla="*/ 1208257 w 4012696"/>
                <a:gd name="connsiteY34" fmla="*/ 3679502 h 3838737"/>
                <a:gd name="connsiteX35" fmla="*/ 1057976 w 4012696"/>
                <a:gd name="connsiteY35" fmla="*/ 3609644 h 3838737"/>
                <a:gd name="connsiteX36" fmla="*/ 2976245 w 4012696"/>
                <a:gd name="connsiteY36" fmla="*/ 3556689 h 3838737"/>
                <a:gd name="connsiteX37" fmla="*/ 2995752 w 4012696"/>
                <a:gd name="connsiteY37" fmla="*/ 3588021 h 3838737"/>
                <a:gd name="connsiteX38" fmla="*/ 2953452 w 4012696"/>
                <a:gd name="connsiteY38" fmla="*/ 3611852 h 3838737"/>
                <a:gd name="connsiteX39" fmla="*/ 2734626 w 4012696"/>
                <a:gd name="connsiteY39" fmla="*/ 3708379 h 3838737"/>
                <a:gd name="connsiteX40" fmla="*/ 2733352 w 4012696"/>
                <a:gd name="connsiteY40" fmla="*/ 3708770 h 3838737"/>
                <a:gd name="connsiteX41" fmla="*/ 2719874 w 4012696"/>
                <a:gd name="connsiteY41" fmla="*/ 3674411 h 3838737"/>
                <a:gd name="connsiteX42" fmla="*/ 2721234 w 4012696"/>
                <a:gd name="connsiteY42" fmla="*/ 3673994 h 3838737"/>
                <a:gd name="connsiteX43" fmla="*/ 2936037 w 4012696"/>
                <a:gd name="connsiteY43" fmla="*/ 3579323 h 3838737"/>
                <a:gd name="connsiteX44" fmla="*/ 896901 w 4012696"/>
                <a:gd name="connsiteY44" fmla="*/ 3474267 h 3838737"/>
                <a:gd name="connsiteX45" fmla="*/ 909815 w 4012696"/>
                <a:gd name="connsiteY45" fmla="*/ 3483317 h 3838737"/>
                <a:gd name="connsiteX46" fmla="*/ 1031083 w 4012696"/>
                <a:gd name="connsiteY46" fmla="*/ 3554354 h 3838737"/>
                <a:gd name="connsiteX47" fmla="*/ 1012770 w 4012696"/>
                <a:gd name="connsiteY47" fmla="*/ 3586367 h 3838737"/>
                <a:gd name="connsiteX48" fmla="*/ 889276 w 4012696"/>
                <a:gd name="connsiteY48" fmla="*/ 3513965 h 3838737"/>
                <a:gd name="connsiteX49" fmla="*/ 874883 w 4012696"/>
                <a:gd name="connsiteY49" fmla="*/ 3503870 h 3838737"/>
                <a:gd name="connsiteX50" fmla="*/ 3249787 w 4012696"/>
                <a:gd name="connsiteY50" fmla="*/ 3376976 h 3838737"/>
                <a:gd name="connsiteX51" fmla="*/ 3273946 w 4012696"/>
                <a:gd name="connsiteY51" fmla="*/ 3404847 h 3838737"/>
                <a:gd name="connsiteX52" fmla="*/ 3221334 w 4012696"/>
                <a:gd name="connsiteY52" fmla="*/ 3446915 h 3838737"/>
                <a:gd name="connsiteX53" fmla="*/ 3091041 w 4012696"/>
                <a:gd name="connsiteY53" fmla="*/ 3534335 h 3838737"/>
                <a:gd name="connsiteX54" fmla="*/ 3040052 w 4012696"/>
                <a:gd name="connsiteY54" fmla="*/ 3563062 h 3838737"/>
                <a:gd name="connsiteX55" fmla="*/ 3020555 w 4012696"/>
                <a:gd name="connsiteY55" fmla="*/ 3531746 h 3838737"/>
                <a:gd name="connsiteX56" fmla="*/ 3071096 w 4012696"/>
                <a:gd name="connsiteY56" fmla="*/ 3503295 h 3838737"/>
                <a:gd name="connsiteX57" fmla="*/ 3198994 w 4012696"/>
                <a:gd name="connsiteY57" fmla="*/ 3417555 h 3838737"/>
                <a:gd name="connsiteX58" fmla="*/ 699000 w 4012696"/>
                <a:gd name="connsiteY58" fmla="*/ 3322561 h 3838737"/>
                <a:gd name="connsiteX59" fmla="*/ 778262 w 4012696"/>
                <a:gd name="connsiteY59" fmla="*/ 3391127 h 3838737"/>
                <a:gd name="connsiteX60" fmla="*/ 855285 w 4012696"/>
                <a:gd name="connsiteY60" fmla="*/ 3445103 h 3838737"/>
                <a:gd name="connsiteX61" fmla="*/ 833278 w 4012696"/>
                <a:gd name="connsiteY61" fmla="*/ 3474689 h 3838737"/>
                <a:gd name="connsiteX62" fmla="*/ 755259 w 4012696"/>
                <a:gd name="connsiteY62" fmla="*/ 3419968 h 3838737"/>
                <a:gd name="connsiteX63" fmla="*/ 673644 w 4012696"/>
                <a:gd name="connsiteY63" fmla="*/ 3349307 h 3838737"/>
                <a:gd name="connsiteX64" fmla="*/ 3484845 w 4012696"/>
                <a:gd name="connsiteY64" fmla="*/ 3161227 h 3838737"/>
                <a:gd name="connsiteX65" fmla="*/ 3513028 w 4012696"/>
                <a:gd name="connsiteY65" fmla="*/ 3185080 h 3838737"/>
                <a:gd name="connsiteX66" fmla="*/ 3360583 w 4012696"/>
                <a:gd name="connsiteY66" fmla="*/ 3335573 h 3838737"/>
                <a:gd name="connsiteX67" fmla="*/ 3313652 w 4012696"/>
                <a:gd name="connsiteY67" fmla="*/ 3373099 h 3838737"/>
                <a:gd name="connsiteX68" fmla="*/ 3289507 w 4012696"/>
                <a:gd name="connsiteY68" fmla="*/ 3345243 h 3838737"/>
                <a:gd name="connsiteX69" fmla="*/ 3335682 w 4012696"/>
                <a:gd name="connsiteY69" fmla="*/ 3308354 h 3838737"/>
                <a:gd name="connsiteX70" fmla="*/ 517353 w 4012696"/>
                <a:gd name="connsiteY70" fmla="*/ 3148745 h 3838737"/>
                <a:gd name="connsiteX71" fmla="*/ 597254 w 4012696"/>
                <a:gd name="connsiteY71" fmla="*/ 3234545 h 3838737"/>
                <a:gd name="connsiteX72" fmla="*/ 660542 w 4012696"/>
                <a:gd name="connsiteY72" fmla="*/ 3289293 h 3838737"/>
                <a:gd name="connsiteX73" fmla="*/ 635201 w 4012696"/>
                <a:gd name="connsiteY73" fmla="*/ 3316023 h 3838737"/>
                <a:gd name="connsiteX74" fmla="*/ 570860 w 4012696"/>
                <a:gd name="connsiteY74" fmla="*/ 3260318 h 3838737"/>
                <a:gd name="connsiteX75" fmla="*/ 488597 w 4012696"/>
                <a:gd name="connsiteY75" fmla="*/ 3171906 h 3838737"/>
                <a:gd name="connsiteX76" fmla="*/ 3654094 w 4012696"/>
                <a:gd name="connsiteY76" fmla="*/ 2949924 h 3838737"/>
                <a:gd name="connsiteX77" fmla="*/ 3685484 w 4012696"/>
                <a:gd name="connsiteY77" fmla="*/ 2969308 h 3838737"/>
                <a:gd name="connsiteX78" fmla="*/ 3675308 w 4012696"/>
                <a:gd name="connsiteY78" fmla="*/ 2985014 h 3838737"/>
                <a:gd name="connsiteX79" fmla="*/ 3546674 w 4012696"/>
                <a:gd name="connsiteY79" fmla="*/ 3147006 h 3838737"/>
                <a:gd name="connsiteX80" fmla="*/ 3518530 w 4012696"/>
                <a:gd name="connsiteY80" fmla="*/ 3123187 h 3838737"/>
                <a:gd name="connsiteX81" fmla="*/ 3644621 w 4012696"/>
                <a:gd name="connsiteY81" fmla="*/ 2964533 h 3838737"/>
                <a:gd name="connsiteX82" fmla="*/ 344815 w 4012696"/>
                <a:gd name="connsiteY82" fmla="*/ 2925598 h 3838737"/>
                <a:gd name="connsiteX83" fmla="*/ 475478 w 4012696"/>
                <a:gd name="connsiteY83" fmla="*/ 3103779 h 3838737"/>
                <a:gd name="connsiteX84" fmla="*/ 482644 w 4012696"/>
                <a:gd name="connsiteY84" fmla="*/ 3111474 h 3838737"/>
                <a:gd name="connsiteX85" fmla="*/ 453905 w 4012696"/>
                <a:gd name="connsiteY85" fmla="*/ 3134622 h 3838737"/>
                <a:gd name="connsiteX86" fmla="*/ 446804 w 4012696"/>
                <a:gd name="connsiteY86" fmla="*/ 3126990 h 3838737"/>
                <a:gd name="connsiteX87" fmla="*/ 362392 w 4012696"/>
                <a:gd name="connsiteY87" fmla="*/ 3019941 h 3838737"/>
                <a:gd name="connsiteX88" fmla="*/ 311356 w 4012696"/>
                <a:gd name="connsiteY88" fmla="*/ 2944849 h 3838737"/>
                <a:gd name="connsiteX89" fmla="*/ 3804128 w 4012696"/>
                <a:gd name="connsiteY89" fmla="*/ 2685722 h 3838737"/>
                <a:gd name="connsiteX90" fmla="*/ 3838091 w 4012696"/>
                <a:gd name="connsiteY90" fmla="*/ 2700106 h 3838737"/>
                <a:gd name="connsiteX91" fmla="*/ 3813526 w 4012696"/>
                <a:gd name="connsiteY91" fmla="*/ 2754115 h 3838737"/>
                <a:gd name="connsiteX92" fmla="*/ 3748481 w 4012696"/>
                <a:gd name="connsiteY92" fmla="*/ 2872077 h 3838737"/>
                <a:gd name="connsiteX93" fmla="*/ 3713112 w 4012696"/>
                <a:gd name="connsiteY93" fmla="*/ 2926666 h 3838737"/>
                <a:gd name="connsiteX94" fmla="*/ 3681739 w 4012696"/>
                <a:gd name="connsiteY94" fmla="*/ 2907293 h 3838737"/>
                <a:gd name="connsiteX95" fmla="*/ 3716448 w 4012696"/>
                <a:gd name="connsiteY95" fmla="*/ 2853766 h 3838737"/>
                <a:gd name="connsiteX96" fmla="*/ 3780298 w 4012696"/>
                <a:gd name="connsiteY96" fmla="*/ 2738071 h 3838737"/>
                <a:gd name="connsiteX97" fmla="*/ 166584 w 4012696"/>
                <a:gd name="connsiteY97" fmla="*/ 2586626 h 3838737"/>
                <a:gd name="connsiteX98" fmla="*/ 191660 w 4012696"/>
                <a:gd name="connsiteY98" fmla="*/ 2652114 h 3838737"/>
                <a:gd name="connsiteX99" fmla="*/ 250329 w 4012696"/>
                <a:gd name="connsiteY99" fmla="*/ 2772592 h 3838737"/>
                <a:gd name="connsiteX100" fmla="*/ 315037 w 4012696"/>
                <a:gd name="connsiteY100" fmla="*/ 2884126 h 3838737"/>
                <a:gd name="connsiteX101" fmla="*/ 283062 w 4012696"/>
                <a:gd name="connsiteY101" fmla="*/ 2902523 h 3838737"/>
                <a:gd name="connsiteX102" fmla="*/ 217437 w 4012696"/>
                <a:gd name="connsiteY102" fmla="*/ 2789312 h 3838737"/>
                <a:gd name="connsiteX103" fmla="*/ 157669 w 4012696"/>
                <a:gd name="connsiteY103" fmla="*/ 2666473 h 3838737"/>
                <a:gd name="connsiteX104" fmla="*/ 131627 w 4012696"/>
                <a:gd name="connsiteY104" fmla="*/ 2598405 h 3838737"/>
                <a:gd name="connsiteX105" fmla="*/ 3907695 w 4012696"/>
                <a:gd name="connsiteY105" fmla="*/ 2405960 h 3838737"/>
                <a:gd name="connsiteX106" fmla="*/ 3943392 w 4012696"/>
                <a:gd name="connsiteY106" fmla="*/ 2415178 h 3838737"/>
                <a:gd name="connsiteX107" fmla="*/ 3929681 w 4012696"/>
                <a:gd name="connsiteY107" fmla="*/ 2467533 h 3838737"/>
                <a:gd name="connsiteX108" fmla="*/ 3877433 w 4012696"/>
                <a:gd name="connsiteY108" fmla="*/ 2613607 h 3838737"/>
                <a:gd name="connsiteX109" fmla="*/ 3859129 w 4012696"/>
                <a:gd name="connsiteY109" fmla="*/ 2653850 h 3838737"/>
                <a:gd name="connsiteX110" fmla="*/ 3825182 w 4012696"/>
                <a:gd name="connsiteY110" fmla="*/ 2639473 h 3838737"/>
                <a:gd name="connsiteX111" fmla="*/ 3843030 w 4012696"/>
                <a:gd name="connsiteY111" fmla="*/ 2600263 h 3838737"/>
                <a:gd name="connsiteX112" fmla="*/ 3894318 w 4012696"/>
                <a:gd name="connsiteY112" fmla="*/ 2456997 h 3838737"/>
                <a:gd name="connsiteX113" fmla="*/ 66487 w 4012696"/>
                <a:gd name="connsiteY113" fmla="*/ 2240511 h 3838737"/>
                <a:gd name="connsiteX114" fmla="*/ 87322 w 4012696"/>
                <a:gd name="connsiteY114" fmla="*/ 2344502 h 3838737"/>
                <a:gd name="connsiteX115" fmla="*/ 125433 w 4012696"/>
                <a:gd name="connsiteY115" fmla="*/ 2479160 h 3838737"/>
                <a:gd name="connsiteX116" fmla="*/ 148403 w 4012696"/>
                <a:gd name="connsiteY116" fmla="*/ 2539148 h 3838737"/>
                <a:gd name="connsiteX117" fmla="*/ 113460 w 4012696"/>
                <a:gd name="connsiteY117" fmla="*/ 2550921 h 3838737"/>
                <a:gd name="connsiteX118" fmla="*/ 90202 w 4012696"/>
                <a:gd name="connsiteY118" fmla="*/ 2490130 h 3838737"/>
                <a:gd name="connsiteX119" fmla="*/ 51377 w 4012696"/>
                <a:gd name="connsiteY119" fmla="*/ 2352833 h 3838737"/>
                <a:gd name="connsiteX120" fmla="*/ 29992 w 4012696"/>
                <a:gd name="connsiteY120" fmla="*/ 2246006 h 3838737"/>
                <a:gd name="connsiteX121" fmla="*/ 3958566 w 4012696"/>
                <a:gd name="connsiteY121" fmla="*/ 2156133 h 3838737"/>
                <a:gd name="connsiteX122" fmla="*/ 3995164 w 4012696"/>
                <a:gd name="connsiteY122" fmla="*/ 2160576 h 3838737"/>
                <a:gd name="connsiteX123" fmla="*/ 3971934 w 4012696"/>
                <a:gd name="connsiteY123" fmla="*/ 2306188 h 3838737"/>
                <a:gd name="connsiteX124" fmla="*/ 3956261 w 4012696"/>
                <a:gd name="connsiteY124" fmla="*/ 2366037 h 3838737"/>
                <a:gd name="connsiteX125" fmla="*/ 3920574 w 4012696"/>
                <a:gd name="connsiteY125" fmla="*/ 2356822 h 3838737"/>
                <a:gd name="connsiteX126" fmla="*/ 3935794 w 4012696"/>
                <a:gd name="connsiteY126" fmla="*/ 2298753 h 3838737"/>
                <a:gd name="connsiteX127" fmla="*/ 3975065 w 4012696"/>
                <a:gd name="connsiteY127" fmla="*/ 1900672 h 3838737"/>
                <a:gd name="connsiteX128" fmla="*/ 4011955 w 4012696"/>
                <a:gd name="connsiteY128" fmla="*/ 1900672 h 3838737"/>
                <a:gd name="connsiteX129" fmla="*/ 4012696 w 4012696"/>
                <a:gd name="connsiteY129" fmla="*/ 1919368 h 3838737"/>
                <a:gd name="connsiteX130" fmla="*/ 4002617 w 4012696"/>
                <a:gd name="connsiteY130" fmla="*/ 2110310 h 3838737"/>
                <a:gd name="connsiteX131" fmla="*/ 3965954 w 4012696"/>
                <a:gd name="connsiteY131" fmla="*/ 2105859 h 3838737"/>
                <a:gd name="connsiteX132" fmla="*/ 3975806 w 4012696"/>
                <a:gd name="connsiteY132" fmla="*/ 1919368 h 3838737"/>
                <a:gd name="connsiteX133" fmla="*/ 987 w 4012696"/>
                <a:gd name="connsiteY133" fmla="*/ 1900672 h 3838737"/>
                <a:gd name="connsiteX134" fmla="*/ 37878 w 4012696"/>
                <a:gd name="connsiteY134" fmla="*/ 1900672 h 3838737"/>
                <a:gd name="connsiteX135" fmla="*/ 36890 w 4012696"/>
                <a:gd name="connsiteY135" fmla="*/ 1919368 h 3838737"/>
                <a:gd name="connsiteX136" fmla="*/ 42633 w 4012696"/>
                <a:gd name="connsiteY136" fmla="*/ 2064207 h 3838737"/>
                <a:gd name="connsiteX137" fmla="*/ 57720 w 4012696"/>
                <a:gd name="connsiteY137" fmla="*/ 2190460 h 3838737"/>
                <a:gd name="connsiteX138" fmla="*/ 21241 w 4012696"/>
                <a:gd name="connsiteY138" fmla="*/ 2195953 h 3838737"/>
                <a:gd name="connsiteX139" fmla="*/ 5851 w 4012696"/>
                <a:gd name="connsiteY139" fmla="*/ 2067045 h 3838737"/>
                <a:gd name="connsiteX140" fmla="*/ 0 w 4012696"/>
                <a:gd name="connsiteY140" fmla="*/ 1919368 h 3838737"/>
                <a:gd name="connsiteX141" fmla="*/ 17456 w 4012696"/>
                <a:gd name="connsiteY141" fmla="*/ 1677682 h 3838737"/>
                <a:gd name="connsiteX142" fmla="*/ 54057 w 4012696"/>
                <a:gd name="connsiteY142" fmla="*/ 1682126 h 3838737"/>
                <a:gd name="connsiteX143" fmla="*/ 47058 w 4012696"/>
                <a:gd name="connsiteY143" fmla="*/ 1726896 h 3838737"/>
                <a:gd name="connsiteX144" fmla="*/ 40562 w 4012696"/>
                <a:gd name="connsiteY144" fmla="*/ 1849874 h 3838737"/>
                <a:gd name="connsiteX145" fmla="*/ 3669 w 4012696"/>
                <a:gd name="connsiteY145" fmla="*/ 1849874 h 3838737"/>
                <a:gd name="connsiteX146" fmla="*/ 10359 w 4012696"/>
                <a:gd name="connsiteY146" fmla="*/ 1723124 h 3838737"/>
                <a:gd name="connsiteX147" fmla="*/ 3992250 w 4012696"/>
                <a:gd name="connsiteY147" fmla="*/ 1649446 h 3838737"/>
                <a:gd name="connsiteX148" fmla="*/ 4006846 w 4012696"/>
                <a:gd name="connsiteY148" fmla="*/ 1771691 h 3838737"/>
                <a:gd name="connsiteX149" fmla="*/ 4009943 w 4012696"/>
                <a:gd name="connsiteY149" fmla="*/ 1849874 h 3838737"/>
                <a:gd name="connsiteX150" fmla="*/ 3973050 w 4012696"/>
                <a:gd name="connsiteY150" fmla="*/ 1849874 h 3838737"/>
                <a:gd name="connsiteX151" fmla="*/ 3970063 w 4012696"/>
                <a:gd name="connsiteY151" fmla="*/ 1774530 h 3838737"/>
                <a:gd name="connsiteX152" fmla="*/ 3955773 w 4012696"/>
                <a:gd name="connsiteY152" fmla="*/ 1654939 h 3838737"/>
                <a:gd name="connsiteX153" fmla="*/ 71213 w 4012696"/>
                <a:gd name="connsiteY153" fmla="*/ 1415271 h 3838737"/>
                <a:gd name="connsiteX154" fmla="*/ 106914 w 4012696"/>
                <a:gd name="connsiteY154" fmla="*/ 1424490 h 3838737"/>
                <a:gd name="connsiteX155" fmla="*/ 74480 w 4012696"/>
                <a:gd name="connsiteY155" fmla="*/ 1551484 h 3838737"/>
                <a:gd name="connsiteX156" fmla="*/ 61907 w 4012696"/>
                <a:gd name="connsiteY156" fmla="*/ 1631908 h 3838737"/>
                <a:gd name="connsiteX157" fmla="*/ 25300 w 4012696"/>
                <a:gd name="connsiteY157" fmla="*/ 1627464 h 3838737"/>
                <a:gd name="connsiteX158" fmla="*/ 38294 w 4012696"/>
                <a:gd name="connsiteY158" fmla="*/ 1544275 h 3838737"/>
                <a:gd name="connsiteX159" fmla="*/ 3913175 w 4012696"/>
                <a:gd name="connsiteY159" fmla="*/ 1324248 h 3838737"/>
                <a:gd name="connsiteX160" fmla="*/ 3922495 w 4012696"/>
                <a:gd name="connsiteY160" fmla="*/ 1348607 h 3838737"/>
                <a:gd name="connsiteX161" fmla="*/ 3961320 w 4012696"/>
                <a:gd name="connsiteY161" fmla="*/ 1485904 h 3838737"/>
                <a:gd name="connsiteX162" fmla="*/ 3984023 w 4012696"/>
                <a:gd name="connsiteY162" fmla="*/ 1599315 h 3838737"/>
                <a:gd name="connsiteX163" fmla="*/ 3947528 w 4012696"/>
                <a:gd name="connsiteY163" fmla="*/ 1604809 h 3838737"/>
                <a:gd name="connsiteX164" fmla="*/ 3925374 w 4012696"/>
                <a:gd name="connsiteY164" fmla="*/ 1494235 h 3838737"/>
                <a:gd name="connsiteX165" fmla="*/ 3887263 w 4012696"/>
                <a:gd name="connsiteY165" fmla="*/ 1359577 h 3838737"/>
                <a:gd name="connsiteX166" fmla="*/ 3878242 w 4012696"/>
                <a:gd name="connsiteY166" fmla="*/ 1336018 h 3838737"/>
                <a:gd name="connsiteX167" fmla="*/ 170594 w 4012696"/>
                <a:gd name="connsiteY167" fmla="*/ 1146920 h 3838737"/>
                <a:gd name="connsiteX168" fmla="*/ 204556 w 4012696"/>
                <a:gd name="connsiteY168" fmla="*/ 1161303 h 3838737"/>
                <a:gd name="connsiteX169" fmla="*/ 169667 w 4012696"/>
                <a:gd name="connsiteY169" fmla="*/ 1238474 h 3838737"/>
                <a:gd name="connsiteX170" fmla="*/ 121019 w 4012696"/>
                <a:gd name="connsiteY170" fmla="*/ 1375668 h 3838737"/>
                <a:gd name="connsiteX171" fmla="*/ 85206 w 4012696"/>
                <a:gd name="connsiteY171" fmla="*/ 1366421 h 3838737"/>
                <a:gd name="connsiteX172" fmla="*/ 135264 w 4012696"/>
                <a:gd name="connsiteY172" fmla="*/ 1225130 h 3838737"/>
                <a:gd name="connsiteX173" fmla="*/ 3747823 w 4012696"/>
                <a:gd name="connsiteY173" fmla="*/ 967674 h 3838737"/>
                <a:gd name="connsiteX174" fmla="*/ 3855027 w 4012696"/>
                <a:gd name="connsiteY174" fmla="*/ 1172263 h 3838737"/>
                <a:gd name="connsiteX175" fmla="*/ 3895008 w 4012696"/>
                <a:gd name="connsiteY175" fmla="*/ 1276765 h 3838737"/>
                <a:gd name="connsiteX176" fmla="*/ 3860062 w 4012696"/>
                <a:gd name="connsiteY176" fmla="*/ 1288540 h 3838737"/>
                <a:gd name="connsiteX177" fmla="*/ 3821036 w 4012696"/>
                <a:gd name="connsiteY177" fmla="*/ 1186623 h 3838737"/>
                <a:gd name="connsiteX178" fmla="*/ 3715856 w 4012696"/>
                <a:gd name="connsiteY178" fmla="*/ 986066 h 3838737"/>
                <a:gd name="connsiteX179" fmla="*/ 315042 w 4012696"/>
                <a:gd name="connsiteY179" fmla="*/ 887978 h 3838737"/>
                <a:gd name="connsiteX180" fmla="*/ 346424 w 4012696"/>
                <a:gd name="connsiteY180" fmla="*/ 907357 h 3838737"/>
                <a:gd name="connsiteX181" fmla="*/ 291720 w 4012696"/>
                <a:gd name="connsiteY181" fmla="*/ 992568 h 3838737"/>
                <a:gd name="connsiteX182" fmla="*/ 228153 w 4012696"/>
                <a:gd name="connsiteY182" fmla="*/ 1109109 h 3838737"/>
                <a:gd name="connsiteX183" fmla="*/ 225489 w 4012696"/>
                <a:gd name="connsiteY183" fmla="*/ 1115002 h 3838737"/>
                <a:gd name="connsiteX184" fmla="*/ 191512 w 4012696"/>
                <a:gd name="connsiteY184" fmla="*/ 1100613 h 3838737"/>
                <a:gd name="connsiteX185" fmla="*/ 194847 w 4012696"/>
                <a:gd name="connsiteY185" fmla="*/ 1093230 h 3838737"/>
                <a:gd name="connsiteX186" fmla="*/ 259604 w 4012696"/>
                <a:gd name="connsiteY186" fmla="*/ 974406 h 3838737"/>
                <a:gd name="connsiteX187" fmla="*/ 3555293 w 4012696"/>
                <a:gd name="connsiteY187" fmla="*/ 701882 h 3838737"/>
                <a:gd name="connsiteX188" fmla="*/ 3596660 w 4012696"/>
                <a:gd name="connsiteY188" fmla="*/ 748993 h 3838737"/>
                <a:gd name="connsiteX189" fmla="*/ 3720464 w 4012696"/>
                <a:gd name="connsiteY189" fmla="*/ 924809 h 3838737"/>
                <a:gd name="connsiteX190" fmla="*/ 3688455 w 4012696"/>
                <a:gd name="connsiteY190" fmla="*/ 943226 h 3838737"/>
                <a:gd name="connsiteX191" fmla="*/ 3567419 w 4012696"/>
                <a:gd name="connsiteY191" fmla="*/ 771488 h 3838737"/>
                <a:gd name="connsiteX192" fmla="*/ 3526576 w 4012696"/>
                <a:gd name="connsiteY192" fmla="*/ 725012 h 3838737"/>
                <a:gd name="connsiteX193" fmla="*/ 508945 w 4012696"/>
                <a:gd name="connsiteY193" fmla="*/ 642589 h 3838737"/>
                <a:gd name="connsiteX194" fmla="*/ 537156 w 4012696"/>
                <a:gd name="connsiteY194" fmla="*/ 666465 h 3838737"/>
                <a:gd name="connsiteX195" fmla="*/ 529380 w 4012696"/>
                <a:gd name="connsiteY195" fmla="*/ 674057 h 3838737"/>
                <a:gd name="connsiteX196" fmla="*/ 375627 w 4012696"/>
                <a:gd name="connsiteY196" fmla="*/ 865687 h 3838737"/>
                <a:gd name="connsiteX197" fmla="*/ 344125 w 4012696"/>
                <a:gd name="connsiteY197" fmla="*/ 846234 h 3838737"/>
                <a:gd name="connsiteX198" fmla="*/ 501715 w 4012696"/>
                <a:gd name="connsiteY198" fmla="*/ 649653 h 3838737"/>
                <a:gd name="connsiteX199" fmla="*/ 3365142 w 4012696"/>
                <a:gd name="connsiteY199" fmla="*/ 510250 h 3838737"/>
                <a:gd name="connsiteX200" fmla="*/ 3487228 w 4012696"/>
                <a:gd name="connsiteY200" fmla="*/ 624364 h 3838737"/>
                <a:gd name="connsiteX201" fmla="*/ 3521746 w 4012696"/>
                <a:gd name="connsiteY201" fmla="*/ 663676 h 3838737"/>
                <a:gd name="connsiteX202" fmla="*/ 3493012 w 4012696"/>
                <a:gd name="connsiteY202" fmla="*/ 686819 h 3838737"/>
                <a:gd name="connsiteX203" fmla="*/ 3460000 w 4012696"/>
                <a:gd name="connsiteY203" fmla="*/ 649254 h 3838737"/>
                <a:gd name="connsiteX204" fmla="*/ 3339792 w 4012696"/>
                <a:gd name="connsiteY204" fmla="*/ 536990 h 3838737"/>
                <a:gd name="connsiteX205" fmla="*/ 715133 w 4012696"/>
                <a:gd name="connsiteY205" fmla="*/ 452819 h 3838737"/>
                <a:gd name="connsiteX206" fmla="*/ 739281 w 4012696"/>
                <a:gd name="connsiteY206" fmla="*/ 480678 h 3838737"/>
                <a:gd name="connsiteX207" fmla="*/ 672330 w 4012696"/>
                <a:gd name="connsiteY207" fmla="*/ 534495 h 3838737"/>
                <a:gd name="connsiteX208" fmla="*/ 573668 w 4012696"/>
                <a:gd name="connsiteY208" fmla="*/ 630818 h 3838737"/>
                <a:gd name="connsiteX209" fmla="*/ 545441 w 4012696"/>
                <a:gd name="connsiteY209" fmla="*/ 606928 h 3838737"/>
                <a:gd name="connsiteX210" fmla="*/ 647343 w 4012696"/>
                <a:gd name="connsiteY210" fmla="*/ 507356 h 3838737"/>
                <a:gd name="connsiteX211" fmla="*/ 3200171 w 4012696"/>
                <a:gd name="connsiteY211" fmla="*/ 377635 h 3838737"/>
                <a:gd name="connsiteX212" fmla="*/ 3325111 w 4012696"/>
                <a:gd name="connsiteY212" fmla="*/ 472833 h 3838737"/>
                <a:gd name="connsiteX213" fmla="*/ 3328030 w 4012696"/>
                <a:gd name="connsiteY213" fmla="*/ 475562 h 3838737"/>
                <a:gd name="connsiteX214" fmla="*/ 3302665 w 4012696"/>
                <a:gd name="connsiteY214" fmla="*/ 502317 h 3838737"/>
                <a:gd name="connsiteX215" fmla="*/ 3300865 w 4012696"/>
                <a:gd name="connsiteY215" fmla="*/ 500635 h 3838737"/>
                <a:gd name="connsiteX216" fmla="*/ 3178163 w 4012696"/>
                <a:gd name="connsiteY216" fmla="*/ 407223 h 3838737"/>
                <a:gd name="connsiteX217" fmla="*/ 943758 w 4012696"/>
                <a:gd name="connsiteY217" fmla="*/ 292099 h 3838737"/>
                <a:gd name="connsiteX218" fmla="*/ 963247 w 4012696"/>
                <a:gd name="connsiteY218" fmla="*/ 323402 h 3838737"/>
                <a:gd name="connsiteX219" fmla="*/ 937492 w 4012696"/>
                <a:gd name="connsiteY219" fmla="*/ 337977 h 3838737"/>
                <a:gd name="connsiteX220" fmla="*/ 809275 w 4012696"/>
                <a:gd name="connsiteY220" fmla="*/ 424417 h 3838737"/>
                <a:gd name="connsiteX221" fmla="*/ 778901 w 4012696"/>
                <a:gd name="connsiteY221" fmla="*/ 448831 h 3838737"/>
                <a:gd name="connsiteX222" fmla="*/ 754739 w 4012696"/>
                <a:gd name="connsiteY222" fmla="*/ 420956 h 3838737"/>
                <a:gd name="connsiteX223" fmla="*/ 786853 w 4012696"/>
                <a:gd name="connsiteY223" fmla="*/ 395121 h 3838737"/>
                <a:gd name="connsiteX224" fmla="*/ 917472 w 4012696"/>
                <a:gd name="connsiteY224" fmla="*/ 306987 h 3838737"/>
                <a:gd name="connsiteX225" fmla="*/ 2983129 w 4012696"/>
                <a:gd name="connsiteY225" fmla="*/ 244338 h 3838737"/>
                <a:gd name="connsiteX226" fmla="*/ 3031022 w 4012696"/>
                <a:gd name="connsiteY226" fmla="*/ 268846 h 3838737"/>
                <a:gd name="connsiteX227" fmla="*/ 3158201 w 4012696"/>
                <a:gd name="connsiteY227" fmla="*/ 348945 h 3838737"/>
                <a:gd name="connsiteX228" fmla="*/ 3136156 w 4012696"/>
                <a:gd name="connsiteY228" fmla="*/ 378583 h 3838737"/>
                <a:gd name="connsiteX229" fmla="*/ 3012183 w 4012696"/>
                <a:gd name="connsiteY229" fmla="*/ 300569 h 3838737"/>
                <a:gd name="connsiteX230" fmla="*/ 2964816 w 4012696"/>
                <a:gd name="connsiteY230" fmla="*/ 276351 h 3838737"/>
                <a:gd name="connsiteX231" fmla="*/ 2749171 w 4012696"/>
                <a:gd name="connsiteY231" fmla="*/ 138544 h 3838737"/>
                <a:gd name="connsiteX232" fmla="*/ 2869752 w 4012696"/>
                <a:gd name="connsiteY232" fmla="*/ 186320 h 3838737"/>
                <a:gd name="connsiteX233" fmla="*/ 2937859 w 4012696"/>
                <a:gd name="connsiteY233" fmla="*/ 221172 h 3838737"/>
                <a:gd name="connsiteX234" fmla="*/ 2919537 w 4012696"/>
                <a:gd name="connsiteY234" fmla="*/ 253200 h 3838737"/>
                <a:gd name="connsiteX235" fmla="*/ 2853878 w 4012696"/>
                <a:gd name="connsiteY235" fmla="*/ 219629 h 3838737"/>
                <a:gd name="connsiteX236" fmla="*/ 2734909 w 4012696"/>
                <a:gd name="connsiteY236" fmla="*/ 172532 h 3838737"/>
                <a:gd name="connsiteX237" fmla="*/ 1275437 w 4012696"/>
                <a:gd name="connsiteY237" fmla="*/ 131368 h 3838737"/>
                <a:gd name="connsiteX238" fmla="*/ 1288914 w 4012696"/>
                <a:gd name="connsiteY238" fmla="*/ 165721 h 3838737"/>
                <a:gd name="connsiteX239" fmla="*/ 1288495 w 4012696"/>
                <a:gd name="connsiteY239" fmla="*/ 165850 h 3838737"/>
                <a:gd name="connsiteX240" fmla="*/ 1072953 w 4012696"/>
                <a:gd name="connsiteY240" fmla="*/ 261319 h 3838737"/>
                <a:gd name="connsiteX241" fmla="*/ 1007495 w 4012696"/>
                <a:gd name="connsiteY241" fmla="*/ 298362 h 3838737"/>
                <a:gd name="connsiteX242" fmla="*/ 987997 w 4012696"/>
                <a:gd name="connsiteY242" fmla="*/ 267043 h 3838737"/>
                <a:gd name="connsiteX243" fmla="*/ 1055470 w 4012696"/>
                <a:gd name="connsiteY243" fmla="*/ 228827 h 3838737"/>
                <a:gd name="connsiteX244" fmla="*/ 1275050 w 4012696"/>
                <a:gd name="connsiteY244" fmla="*/ 131488 h 3838737"/>
                <a:gd name="connsiteX245" fmla="*/ 2513138 w 4012696"/>
                <a:gd name="connsiteY245" fmla="*/ 64890 h 3838737"/>
                <a:gd name="connsiteX246" fmla="*/ 2675257 w 4012696"/>
                <a:gd name="connsiteY246" fmla="*/ 109258 h 3838737"/>
                <a:gd name="connsiteX247" fmla="*/ 2701936 w 4012696"/>
                <a:gd name="connsiteY247" fmla="*/ 119829 h 3838737"/>
                <a:gd name="connsiteX248" fmla="*/ 2687668 w 4012696"/>
                <a:gd name="connsiteY248" fmla="*/ 153830 h 3838737"/>
                <a:gd name="connsiteX249" fmla="*/ 2662959 w 4012696"/>
                <a:gd name="connsiteY249" fmla="*/ 144048 h 3838737"/>
                <a:gd name="connsiteX250" fmla="*/ 2503463 w 4012696"/>
                <a:gd name="connsiteY250" fmla="*/ 100435 h 3838737"/>
                <a:gd name="connsiteX251" fmla="*/ 1632329 w 4012696"/>
                <a:gd name="connsiteY251" fmla="*/ 37064 h 3838737"/>
                <a:gd name="connsiteX252" fmla="*/ 1639329 w 4012696"/>
                <a:gd name="connsiteY252" fmla="*/ 73219 h 3838737"/>
                <a:gd name="connsiteX253" fmla="*/ 1517173 w 4012696"/>
                <a:gd name="connsiteY253" fmla="*/ 95414 h 3838737"/>
                <a:gd name="connsiteX254" fmla="*/ 1337598 w 4012696"/>
                <a:gd name="connsiteY254" fmla="*/ 150726 h 3838737"/>
                <a:gd name="connsiteX255" fmla="*/ 1324117 w 4012696"/>
                <a:gd name="connsiteY255" fmla="*/ 116361 h 3838737"/>
                <a:gd name="connsiteX256" fmla="*/ 1508011 w 4012696"/>
                <a:gd name="connsiteY256" fmla="*/ 59671 h 3838737"/>
                <a:gd name="connsiteX257" fmla="*/ 2303760 w 4012696"/>
                <a:gd name="connsiteY257" fmla="*/ 20984 h 3838737"/>
                <a:gd name="connsiteX258" fmla="*/ 2441223 w 4012696"/>
                <a:gd name="connsiteY258" fmla="*/ 45209 h 3838737"/>
                <a:gd name="connsiteX259" fmla="*/ 2464141 w 4012696"/>
                <a:gd name="connsiteY259" fmla="*/ 51481 h 3838737"/>
                <a:gd name="connsiteX260" fmla="*/ 2454463 w 4012696"/>
                <a:gd name="connsiteY260" fmla="*/ 87036 h 3838737"/>
                <a:gd name="connsiteX261" fmla="*/ 2433228 w 4012696"/>
                <a:gd name="connsiteY261" fmla="*/ 81229 h 3838737"/>
                <a:gd name="connsiteX262" fmla="*/ 2298512 w 4012696"/>
                <a:gd name="connsiteY262" fmla="*/ 57509 h 3838737"/>
                <a:gd name="connsiteX263" fmla="*/ 2085547 w 4012696"/>
                <a:gd name="connsiteY263" fmla="*/ 2871 h 3838737"/>
                <a:gd name="connsiteX264" fmla="*/ 2160717 w 4012696"/>
                <a:gd name="connsiteY264" fmla="*/ 5597 h 3838737"/>
                <a:gd name="connsiteX265" fmla="*/ 2253229 w 4012696"/>
                <a:gd name="connsiteY265" fmla="*/ 15494 h 3838737"/>
                <a:gd name="connsiteX266" fmla="*/ 2247982 w 4012696"/>
                <a:gd name="connsiteY266" fmla="*/ 52010 h 3838737"/>
                <a:gd name="connsiteX267" fmla="*/ 2157879 w 4012696"/>
                <a:gd name="connsiteY267" fmla="*/ 42378 h 3838737"/>
                <a:gd name="connsiteX268" fmla="*/ 2085547 w 4012696"/>
                <a:gd name="connsiteY268" fmla="*/ 39758 h 3838737"/>
                <a:gd name="connsiteX269" fmla="*/ 2006348 w 4012696"/>
                <a:gd name="connsiteY269" fmla="*/ 0 h 3838737"/>
                <a:gd name="connsiteX270" fmla="*/ 2034749 w 4012696"/>
                <a:gd name="connsiteY270" fmla="*/ 1030 h 3838737"/>
                <a:gd name="connsiteX271" fmla="*/ 2034749 w 4012696"/>
                <a:gd name="connsiteY271" fmla="*/ 37918 h 3838737"/>
                <a:gd name="connsiteX272" fmla="*/ 2006348 w 4012696"/>
                <a:gd name="connsiteY272" fmla="*/ 36889 h 3838737"/>
                <a:gd name="connsiteX273" fmla="*/ 1757090 w 4012696"/>
                <a:gd name="connsiteY273" fmla="*/ 51822 h 3838737"/>
                <a:gd name="connsiteX274" fmla="*/ 1689312 w 4012696"/>
                <a:gd name="connsiteY274" fmla="*/ 64137 h 3838737"/>
                <a:gd name="connsiteX275" fmla="*/ 1682310 w 4012696"/>
                <a:gd name="connsiteY275" fmla="*/ 27976 h 3838737"/>
                <a:gd name="connsiteX276" fmla="*/ 1752421 w 4012696"/>
                <a:gd name="connsiteY276" fmla="*/ 15226 h 3838737"/>
                <a:gd name="connsiteX277" fmla="*/ 2006348 w 4012696"/>
                <a:gd name="connsiteY277" fmla="*/ 0 h 38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4012696" h="3838737">
                  <a:moveTo>
                    <a:pt x="1762781" y="3786310"/>
                  </a:moveTo>
                  <a:lnTo>
                    <a:pt x="1854817" y="3796358"/>
                  </a:lnTo>
                  <a:cubicBezTo>
                    <a:pt x="1904829" y="3799995"/>
                    <a:pt x="1955362" y="3801847"/>
                    <a:pt x="2006348" y="3801847"/>
                  </a:cubicBezTo>
                  <a:lnTo>
                    <a:pt x="2034749" y="3800153"/>
                  </a:lnTo>
                  <a:lnTo>
                    <a:pt x="2034749" y="3837042"/>
                  </a:lnTo>
                  <a:lnTo>
                    <a:pt x="2006348" y="3838737"/>
                  </a:lnTo>
                  <a:cubicBezTo>
                    <a:pt x="1954407" y="3838737"/>
                    <a:pt x="1902927" y="3836849"/>
                    <a:pt x="1851979" y="3833141"/>
                  </a:cubicBezTo>
                  <a:lnTo>
                    <a:pt x="1757536" y="3822821"/>
                  </a:lnTo>
                  <a:close/>
                  <a:moveTo>
                    <a:pt x="2354842" y="3768900"/>
                  </a:moveTo>
                  <a:lnTo>
                    <a:pt x="2361842" y="3805058"/>
                  </a:lnTo>
                  <a:lnTo>
                    <a:pt x="2259167" y="3823645"/>
                  </a:lnTo>
                  <a:lnTo>
                    <a:pt x="2085547" y="3834009"/>
                  </a:lnTo>
                  <a:lnTo>
                    <a:pt x="2085547" y="3797123"/>
                  </a:lnTo>
                  <a:lnTo>
                    <a:pt x="2254519" y="3787045"/>
                  </a:lnTo>
                  <a:close/>
                  <a:moveTo>
                    <a:pt x="1512962" y="3739347"/>
                  </a:moveTo>
                  <a:lnTo>
                    <a:pt x="1706419" y="3780157"/>
                  </a:lnTo>
                  <a:lnTo>
                    <a:pt x="1712254" y="3780794"/>
                  </a:lnTo>
                  <a:lnTo>
                    <a:pt x="1707009" y="3817300"/>
                  </a:lnTo>
                  <a:lnTo>
                    <a:pt x="1700801" y="3816622"/>
                  </a:lnTo>
                  <a:lnTo>
                    <a:pt x="1503279" y="3774919"/>
                  </a:lnTo>
                  <a:close/>
                  <a:moveTo>
                    <a:pt x="2671164" y="3689344"/>
                  </a:moveTo>
                  <a:lnTo>
                    <a:pt x="2684647" y="3723714"/>
                  </a:lnTo>
                  <a:lnTo>
                    <a:pt x="2502562" y="3779584"/>
                  </a:lnTo>
                  <a:lnTo>
                    <a:pt x="2411832" y="3796009"/>
                  </a:lnTo>
                  <a:lnTo>
                    <a:pt x="2404832" y="3759858"/>
                  </a:lnTo>
                  <a:lnTo>
                    <a:pt x="2493438" y="3743831"/>
                  </a:lnTo>
                  <a:close/>
                  <a:moveTo>
                    <a:pt x="1269658" y="3664460"/>
                  </a:moveTo>
                  <a:lnTo>
                    <a:pt x="1455517" y="3727229"/>
                  </a:lnTo>
                  <a:lnTo>
                    <a:pt x="1463174" y="3728845"/>
                  </a:lnTo>
                  <a:lnTo>
                    <a:pt x="1453494" y="3764408"/>
                  </a:lnTo>
                  <a:lnTo>
                    <a:pt x="1445199" y="3762657"/>
                  </a:lnTo>
                  <a:lnTo>
                    <a:pt x="1255376" y="3698494"/>
                  </a:lnTo>
                  <a:close/>
                  <a:moveTo>
                    <a:pt x="1076320" y="3577578"/>
                  </a:moveTo>
                  <a:lnTo>
                    <a:pt x="1222531" y="3645486"/>
                  </a:lnTo>
                  <a:lnTo>
                    <a:pt x="1208257" y="3679502"/>
                  </a:lnTo>
                  <a:lnTo>
                    <a:pt x="1057976" y="3609644"/>
                  </a:lnTo>
                  <a:close/>
                  <a:moveTo>
                    <a:pt x="2976245" y="3556689"/>
                  </a:moveTo>
                  <a:lnTo>
                    <a:pt x="2995752" y="3588021"/>
                  </a:lnTo>
                  <a:lnTo>
                    <a:pt x="2953452" y="3611852"/>
                  </a:lnTo>
                  <a:cubicBezTo>
                    <a:pt x="2882928" y="3648045"/>
                    <a:pt x="2809880" y="3680322"/>
                    <a:pt x="2734626" y="3708379"/>
                  </a:cubicBezTo>
                  <a:lnTo>
                    <a:pt x="2733352" y="3708770"/>
                  </a:lnTo>
                  <a:lnTo>
                    <a:pt x="2719874" y="3674411"/>
                  </a:lnTo>
                  <a:lnTo>
                    <a:pt x="2721234" y="3673994"/>
                  </a:lnTo>
                  <a:cubicBezTo>
                    <a:pt x="2795105" y="3646477"/>
                    <a:pt x="2866810" y="3614820"/>
                    <a:pt x="2936037" y="3579323"/>
                  </a:cubicBezTo>
                  <a:close/>
                  <a:moveTo>
                    <a:pt x="896901" y="3474267"/>
                  </a:moveTo>
                  <a:lnTo>
                    <a:pt x="909815" y="3483317"/>
                  </a:lnTo>
                  <a:lnTo>
                    <a:pt x="1031083" y="3554354"/>
                  </a:lnTo>
                  <a:lnTo>
                    <a:pt x="1012770" y="3586367"/>
                  </a:lnTo>
                  <a:lnTo>
                    <a:pt x="889276" y="3513965"/>
                  </a:lnTo>
                  <a:lnTo>
                    <a:pt x="874883" y="3503870"/>
                  </a:lnTo>
                  <a:close/>
                  <a:moveTo>
                    <a:pt x="3249787" y="3376976"/>
                  </a:moveTo>
                  <a:lnTo>
                    <a:pt x="3273946" y="3404847"/>
                  </a:lnTo>
                  <a:lnTo>
                    <a:pt x="3221334" y="3446915"/>
                  </a:lnTo>
                  <a:cubicBezTo>
                    <a:pt x="3179182" y="3477645"/>
                    <a:pt x="3135719" y="3506815"/>
                    <a:pt x="3091041" y="3534335"/>
                  </a:cubicBezTo>
                  <a:lnTo>
                    <a:pt x="3040052" y="3563062"/>
                  </a:lnTo>
                  <a:lnTo>
                    <a:pt x="3020555" y="3531746"/>
                  </a:lnTo>
                  <a:lnTo>
                    <a:pt x="3071096" y="3503295"/>
                  </a:lnTo>
                  <a:cubicBezTo>
                    <a:pt x="3114953" y="3476305"/>
                    <a:pt x="3157617" y="3447695"/>
                    <a:pt x="3198994" y="3417555"/>
                  </a:cubicBezTo>
                  <a:close/>
                  <a:moveTo>
                    <a:pt x="699000" y="3322561"/>
                  </a:moveTo>
                  <a:lnTo>
                    <a:pt x="778262" y="3391127"/>
                  </a:lnTo>
                  <a:lnTo>
                    <a:pt x="855285" y="3445103"/>
                  </a:lnTo>
                  <a:lnTo>
                    <a:pt x="833278" y="3474689"/>
                  </a:lnTo>
                  <a:lnTo>
                    <a:pt x="755259" y="3419968"/>
                  </a:lnTo>
                  <a:lnTo>
                    <a:pt x="673644" y="3349307"/>
                  </a:lnTo>
                  <a:close/>
                  <a:moveTo>
                    <a:pt x="3484845" y="3161227"/>
                  </a:moveTo>
                  <a:lnTo>
                    <a:pt x="3513028" y="3185080"/>
                  </a:lnTo>
                  <a:lnTo>
                    <a:pt x="3360583" y="3335573"/>
                  </a:lnTo>
                  <a:lnTo>
                    <a:pt x="3313652" y="3373099"/>
                  </a:lnTo>
                  <a:lnTo>
                    <a:pt x="3289507" y="3345243"/>
                  </a:lnTo>
                  <a:lnTo>
                    <a:pt x="3335682" y="3308354"/>
                  </a:lnTo>
                  <a:close/>
                  <a:moveTo>
                    <a:pt x="517353" y="3148745"/>
                  </a:moveTo>
                  <a:lnTo>
                    <a:pt x="597254" y="3234545"/>
                  </a:lnTo>
                  <a:lnTo>
                    <a:pt x="660542" y="3289293"/>
                  </a:lnTo>
                  <a:lnTo>
                    <a:pt x="635201" y="3316023"/>
                  </a:lnTo>
                  <a:lnTo>
                    <a:pt x="570860" y="3260318"/>
                  </a:lnTo>
                  <a:lnTo>
                    <a:pt x="488597" y="3171906"/>
                  </a:lnTo>
                  <a:close/>
                  <a:moveTo>
                    <a:pt x="3654094" y="2949924"/>
                  </a:moveTo>
                  <a:lnTo>
                    <a:pt x="3685484" y="2969308"/>
                  </a:lnTo>
                  <a:lnTo>
                    <a:pt x="3675308" y="2985014"/>
                  </a:lnTo>
                  <a:lnTo>
                    <a:pt x="3546674" y="3147006"/>
                  </a:lnTo>
                  <a:lnTo>
                    <a:pt x="3518530" y="3123187"/>
                  </a:lnTo>
                  <a:lnTo>
                    <a:pt x="3644621" y="2964533"/>
                  </a:lnTo>
                  <a:close/>
                  <a:moveTo>
                    <a:pt x="344815" y="2925598"/>
                  </a:moveTo>
                  <a:lnTo>
                    <a:pt x="475478" y="3103779"/>
                  </a:lnTo>
                  <a:lnTo>
                    <a:pt x="482644" y="3111474"/>
                  </a:lnTo>
                  <a:lnTo>
                    <a:pt x="453905" y="3134622"/>
                  </a:lnTo>
                  <a:lnTo>
                    <a:pt x="446804" y="3126990"/>
                  </a:lnTo>
                  <a:cubicBezTo>
                    <a:pt x="417405" y="3092287"/>
                    <a:pt x="389246" y="3056583"/>
                    <a:pt x="362392" y="3019941"/>
                  </a:cubicBezTo>
                  <a:lnTo>
                    <a:pt x="311356" y="2944849"/>
                  </a:lnTo>
                  <a:close/>
                  <a:moveTo>
                    <a:pt x="3804128" y="2685722"/>
                  </a:moveTo>
                  <a:lnTo>
                    <a:pt x="3838091" y="2700106"/>
                  </a:lnTo>
                  <a:lnTo>
                    <a:pt x="3813526" y="2754115"/>
                  </a:lnTo>
                  <a:cubicBezTo>
                    <a:pt x="3793240" y="2794234"/>
                    <a:pt x="3771538" y="2833574"/>
                    <a:pt x="3748481" y="2872077"/>
                  </a:cubicBezTo>
                  <a:lnTo>
                    <a:pt x="3713112" y="2926666"/>
                  </a:lnTo>
                  <a:lnTo>
                    <a:pt x="3681739" y="2907293"/>
                  </a:lnTo>
                  <a:lnTo>
                    <a:pt x="3716448" y="2853766"/>
                  </a:lnTo>
                  <a:cubicBezTo>
                    <a:pt x="3739082" y="2816003"/>
                    <a:pt x="3760385" y="2777419"/>
                    <a:pt x="3780298" y="2738071"/>
                  </a:cubicBezTo>
                  <a:close/>
                  <a:moveTo>
                    <a:pt x="166584" y="2586626"/>
                  </a:moveTo>
                  <a:lnTo>
                    <a:pt x="191660" y="2652114"/>
                  </a:lnTo>
                  <a:cubicBezTo>
                    <a:pt x="209767" y="2693033"/>
                    <a:pt x="229345" y="2733212"/>
                    <a:pt x="250329" y="2772592"/>
                  </a:cubicBezTo>
                  <a:lnTo>
                    <a:pt x="315037" y="2884126"/>
                  </a:lnTo>
                  <a:lnTo>
                    <a:pt x="283062" y="2902523"/>
                  </a:lnTo>
                  <a:lnTo>
                    <a:pt x="217437" y="2789312"/>
                  </a:lnTo>
                  <a:cubicBezTo>
                    <a:pt x="196059" y="2749161"/>
                    <a:pt x="176115" y="2708194"/>
                    <a:pt x="157669" y="2666473"/>
                  </a:cubicBezTo>
                  <a:lnTo>
                    <a:pt x="131627" y="2598405"/>
                  </a:lnTo>
                  <a:close/>
                  <a:moveTo>
                    <a:pt x="3907695" y="2405960"/>
                  </a:moveTo>
                  <a:lnTo>
                    <a:pt x="3943392" y="2415178"/>
                  </a:lnTo>
                  <a:lnTo>
                    <a:pt x="3929681" y="2467533"/>
                  </a:lnTo>
                  <a:cubicBezTo>
                    <a:pt x="3914270" y="2517093"/>
                    <a:pt x="3896823" y="2565813"/>
                    <a:pt x="3877433" y="2613607"/>
                  </a:cubicBezTo>
                  <a:lnTo>
                    <a:pt x="3859129" y="2653850"/>
                  </a:lnTo>
                  <a:lnTo>
                    <a:pt x="3825182" y="2639473"/>
                  </a:lnTo>
                  <a:lnTo>
                    <a:pt x="3843030" y="2600263"/>
                  </a:lnTo>
                  <a:cubicBezTo>
                    <a:pt x="3862064" y="2553388"/>
                    <a:pt x="3879190" y="2505604"/>
                    <a:pt x="3894318" y="2456997"/>
                  </a:cubicBezTo>
                  <a:close/>
                  <a:moveTo>
                    <a:pt x="66487" y="2240511"/>
                  </a:moveTo>
                  <a:lnTo>
                    <a:pt x="87322" y="2344502"/>
                  </a:lnTo>
                  <a:cubicBezTo>
                    <a:pt x="98321" y="2390042"/>
                    <a:pt x="111047" y="2434950"/>
                    <a:pt x="125433" y="2479160"/>
                  </a:cubicBezTo>
                  <a:lnTo>
                    <a:pt x="148403" y="2539148"/>
                  </a:lnTo>
                  <a:lnTo>
                    <a:pt x="113460" y="2550921"/>
                  </a:lnTo>
                  <a:lnTo>
                    <a:pt x="90202" y="2490130"/>
                  </a:lnTo>
                  <a:cubicBezTo>
                    <a:pt x="75546" y="2445054"/>
                    <a:pt x="62581" y="2399266"/>
                    <a:pt x="51377" y="2352833"/>
                  </a:cubicBezTo>
                  <a:lnTo>
                    <a:pt x="29992" y="2246006"/>
                  </a:lnTo>
                  <a:close/>
                  <a:moveTo>
                    <a:pt x="3958566" y="2156133"/>
                  </a:moveTo>
                  <a:lnTo>
                    <a:pt x="3995164" y="2160576"/>
                  </a:lnTo>
                  <a:lnTo>
                    <a:pt x="3971934" y="2306188"/>
                  </a:lnTo>
                  <a:lnTo>
                    <a:pt x="3956261" y="2366037"/>
                  </a:lnTo>
                  <a:lnTo>
                    <a:pt x="3920574" y="2356822"/>
                  </a:lnTo>
                  <a:lnTo>
                    <a:pt x="3935794" y="2298753"/>
                  </a:lnTo>
                  <a:close/>
                  <a:moveTo>
                    <a:pt x="3975065" y="1900672"/>
                  </a:moveTo>
                  <a:lnTo>
                    <a:pt x="4011955" y="1900672"/>
                  </a:lnTo>
                  <a:lnTo>
                    <a:pt x="4012696" y="1919368"/>
                  </a:lnTo>
                  <a:lnTo>
                    <a:pt x="4002617" y="2110310"/>
                  </a:lnTo>
                  <a:lnTo>
                    <a:pt x="3965954" y="2105859"/>
                  </a:lnTo>
                  <a:lnTo>
                    <a:pt x="3975806" y="1919368"/>
                  </a:lnTo>
                  <a:close/>
                  <a:moveTo>
                    <a:pt x="987" y="1900672"/>
                  </a:moveTo>
                  <a:lnTo>
                    <a:pt x="37878" y="1900672"/>
                  </a:lnTo>
                  <a:lnTo>
                    <a:pt x="36890" y="1919368"/>
                  </a:lnTo>
                  <a:cubicBezTo>
                    <a:pt x="36890" y="1968102"/>
                    <a:pt x="38828" y="2016404"/>
                    <a:pt x="42633" y="2064207"/>
                  </a:cubicBezTo>
                  <a:lnTo>
                    <a:pt x="57720" y="2190460"/>
                  </a:lnTo>
                  <a:lnTo>
                    <a:pt x="21241" y="2195953"/>
                  </a:lnTo>
                  <a:lnTo>
                    <a:pt x="5851" y="2067045"/>
                  </a:lnTo>
                  <a:cubicBezTo>
                    <a:pt x="1974" y="2018306"/>
                    <a:pt x="0" y="1969057"/>
                    <a:pt x="0" y="1919368"/>
                  </a:cubicBezTo>
                  <a:close/>
                  <a:moveTo>
                    <a:pt x="17456" y="1677682"/>
                  </a:moveTo>
                  <a:lnTo>
                    <a:pt x="54057" y="1682126"/>
                  </a:lnTo>
                  <a:lnTo>
                    <a:pt x="47058" y="1726896"/>
                  </a:lnTo>
                  <a:lnTo>
                    <a:pt x="40562" y="1849874"/>
                  </a:lnTo>
                  <a:lnTo>
                    <a:pt x="3669" y="1849874"/>
                  </a:lnTo>
                  <a:lnTo>
                    <a:pt x="10359" y="1723124"/>
                  </a:lnTo>
                  <a:close/>
                  <a:moveTo>
                    <a:pt x="3992250" y="1649446"/>
                  </a:moveTo>
                  <a:lnTo>
                    <a:pt x="4006846" y="1771691"/>
                  </a:lnTo>
                  <a:lnTo>
                    <a:pt x="4009943" y="1849874"/>
                  </a:lnTo>
                  <a:lnTo>
                    <a:pt x="3973050" y="1849874"/>
                  </a:lnTo>
                  <a:lnTo>
                    <a:pt x="3970063" y="1774530"/>
                  </a:lnTo>
                  <a:lnTo>
                    <a:pt x="3955773" y="1654939"/>
                  </a:lnTo>
                  <a:close/>
                  <a:moveTo>
                    <a:pt x="71213" y="1415271"/>
                  </a:moveTo>
                  <a:lnTo>
                    <a:pt x="106914" y="1424490"/>
                  </a:lnTo>
                  <a:lnTo>
                    <a:pt x="74480" y="1551484"/>
                  </a:lnTo>
                  <a:lnTo>
                    <a:pt x="61907" y="1631908"/>
                  </a:lnTo>
                  <a:lnTo>
                    <a:pt x="25300" y="1627464"/>
                  </a:lnTo>
                  <a:lnTo>
                    <a:pt x="38294" y="1544275"/>
                  </a:lnTo>
                  <a:close/>
                  <a:moveTo>
                    <a:pt x="3913175" y="1324248"/>
                  </a:moveTo>
                  <a:lnTo>
                    <a:pt x="3922495" y="1348607"/>
                  </a:lnTo>
                  <a:cubicBezTo>
                    <a:pt x="3937150" y="1393683"/>
                    <a:pt x="3950115" y="1439471"/>
                    <a:pt x="3961320" y="1485904"/>
                  </a:cubicBezTo>
                  <a:lnTo>
                    <a:pt x="3984023" y="1599315"/>
                  </a:lnTo>
                  <a:lnTo>
                    <a:pt x="3947528" y="1604809"/>
                  </a:lnTo>
                  <a:lnTo>
                    <a:pt x="3925374" y="1494235"/>
                  </a:lnTo>
                  <a:cubicBezTo>
                    <a:pt x="3914376" y="1448694"/>
                    <a:pt x="3901649" y="1403786"/>
                    <a:pt x="3887263" y="1359577"/>
                  </a:cubicBezTo>
                  <a:lnTo>
                    <a:pt x="3878242" y="1336018"/>
                  </a:lnTo>
                  <a:close/>
                  <a:moveTo>
                    <a:pt x="170594" y="1146920"/>
                  </a:moveTo>
                  <a:lnTo>
                    <a:pt x="204556" y="1161303"/>
                  </a:lnTo>
                  <a:lnTo>
                    <a:pt x="169667" y="1238474"/>
                  </a:lnTo>
                  <a:lnTo>
                    <a:pt x="121019" y="1375668"/>
                  </a:lnTo>
                  <a:lnTo>
                    <a:pt x="85206" y="1366421"/>
                  </a:lnTo>
                  <a:lnTo>
                    <a:pt x="135264" y="1225130"/>
                  </a:lnTo>
                  <a:close/>
                  <a:moveTo>
                    <a:pt x="3747823" y="967674"/>
                  </a:moveTo>
                  <a:lnTo>
                    <a:pt x="3855027" y="1172263"/>
                  </a:lnTo>
                  <a:lnTo>
                    <a:pt x="3895008" y="1276765"/>
                  </a:lnTo>
                  <a:lnTo>
                    <a:pt x="3860062" y="1288540"/>
                  </a:lnTo>
                  <a:lnTo>
                    <a:pt x="3821036" y="1186623"/>
                  </a:lnTo>
                  <a:lnTo>
                    <a:pt x="3715856" y="986066"/>
                  </a:lnTo>
                  <a:close/>
                  <a:moveTo>
                    <a:pt x="315042" y="887978"/>
                  </a:moveTo>
                  <a:lnTo>
                    <a:pt x="346424" y="907357"/>
                  </a:lnTo>
                  <a:lnTo>
                    <a:pt x="291720" y="992568"/>
                  </a:lnTo>
                  <a:cubicBezTo>
                    <a:pt x="269165" y="1030610"/>
                    <a:pt x="247955" y="1069476"/>
                    <a:pt x="228153" y="1109109"/>
                  </a:cubicBezTo>
                  <a:lnTo>
                    <a:pt x="225489" y="1115002"/>
                  </a:lnTo>
                  <a:lnTo>
                    <a:pt x="191512" y="1100613"/>
                  </a:lnTo>
                  <a:lnTo>
                    <a:pt x="194847" y="1093230"/>
                  </a:lnTo>
                  <a:cubicBezTo>
                    <a:pt x="215020" y="1052821"/>
                    <a:pt x="236626" y="1013193"/>
                    <a:pt x="259604" y="974406"/>
                  </a:cubicBezTo>
                  <a:close/>
                  <a:moveTo>
                    <a:pt x="3555293" y="701882"/>
                  </a:moveTo>
                  <a:lnTo>
                    <a:pt x="3596660" y="748993"/>
                  </a:lnTo>
                  <a:lnTo>
                    <a:pt x="3720464" y="924809"/>
                  </a:lnTo>
                  <a:lnTo>
                    <a:pt x="3688455" y="943226"/>
                  </a:lnTo>
                  <a:lnTo>
                    <a:pt x="3567419" y="771488"/>
                  </a:lnTo>
                  <a:lnTo>
                    <a:pt x="3526576" y="725012"/>
                  </a:lnTo>
                  <a:close/>
                  <a:moveTo>
                    <a:pt x="508945" y="642589"/>
                  </a:moveTo>
                  <a:lnTo>
                    <a:pt x="537156" y="666465"/>
                  </a:lnTo>
                  <a:lnTo>
                    <a:pt x="529380" y="674057"/>
                  </a:lnTo>
                  <a:lnTo>
                    <a:pt x="375627" y="865687"/>
                  </a:lnTo>
                  <a:lnTo>
                    <a:pt x="344125" y="846234"/>
                  </a:lnTo>
                  <a:lnTo>
                    <a:pt x="501715" y="649653"/>
                  </a:lnTo>
                  <a:close/>
                  <a:moveTo>
                    <a:pt x="3365142" y="510250"/>
                  </a:moveTo>
                  <a:lnTo>
                    <a:pt x="3487228" y="624364"/>
                  </a:lnTo>
                  <a:lnTo>
                    <a:pt x="3521746" y="663676"/>
                  </a:lnTo>
                  <a:lnTo>
                    <a:pt x="3493012" y="686819"/>
                  </a:lnTo>
                  <a:lnTo>
                    <a:pt x="3460000" y="649254"/>
                  </a:lnTo>
                  <a:lnTo>
                    <a:pt x="3339792" y="536990"/>
                  </a:lnTo>
                  <a:close/>
                  <a:moveTo>
                    <a:pt x="715133" y="452819"/>
                  </a:moveTo>
                  <a:lnTo>
                    <a:pt x="739281" y="480678"/>
                  </a:lnTo>
                  <a:lnTo>
                    <a:pt x="672330" y="534495"/>
                  </a:lnTo>
                  <a:lnTo>
                    <a:pt x="573668" y="630818"/>
                  </a:lnTo>
                  <a:lnTo>
                    <a:pt x="545441" y="606928"/>
                  </a:lnTo>
                  <a:lnTo>
                    <a:pt x="647343" y="507356"/>
                  </a:lnTo>
                  <a:close/>
                  <a:moveTo>
                    <a:pt x="3200171" y="377635"/>
                  </a:moveTo>
                  <a:lnTo>
                    <a:pt x="3325111" y="472833"/>
                  </a:lnTo>
                  <a:lnTo>
                    <a:pt x="3328030" y="475562"/>
                  </a:lnTo>
                  <a:lnTo>
                    <a:pt x="3302665" y="502317"/>
                  </a:lnTo>
                  <a:lnTo>
                    <a:pt x="3300865" y="500635"/>
                  </a:lnTo>
                  <a:lnTo>
                    <a:pt x="3178163" y="407223"/>
                  </a:lnTo>
                  <a:close/>
                  <a:moveTo>
                    <a:pt x="943758" y="292099"/>
                  </a:moveTo>
                  <a:lnTo>
                    <a:pt x="963247" y="323402"/>
                  </a:lnTo>
                  <a:lnTo>
                    <a:pt x="937492" y="337977"/>
                  </a:lnTo>
                  <a:cubicBezTo>
                    <a:pt x="893515" y="365189"/>
                    <a:pt x="850744" y="394033"/>
                    <a:pt x="809275" y="424417"/>
                  </a:cubicBezTo>
                  <a:lnTo>
                    <a:pt x="778901" y="448831"/>
                  </a:lnTo>
                  <a:lnTo>
                    <a:pt x="754739" y="420956"/>
                  </a:lnTo>
                  <a:lnTo>
                    <a:pt x="786853" y="395121"/>
                  </a:lnTo>
                  <a:cubicBezTo>
                    <a:pt x="829099" y="364141"/>
                    <a:pt x="872671" y="334733"/>
                    <a:pt x="917472" y="306987"/>
                  </a:cubicBezTo>
                  <a:close/>
                  <a:moveTo>
                    <a:pt x="2983129" y="244338"/>
                  </a:moveTo>
                  <a:lnTo>
                    <a:pt x="3031022" y="268846"/>
                  </a:lnTo>
                  <a:lnTo>
                    <a:pt x="3158201" y="348945"/>
                  </a:lnTo>
                  <a:lnTo>
                    <a:pt x="3136156" y="378583"/>
                  </a:lnTo>
                  <a:lnTo>
                    <a:pt x="3012183" y="300569"/>
                  </a:lnTo>
                  <a:lnTo>
                    <a:pt x="2964816" y="276351"/>
                  </a:lnTo>
                  <a:close/>
                  <a:moveTo>
                    <a:pt x="2749171" y="138544"/>
                  </a:moveTo>
                  <a:lnTo>
                    <a:pt x="2869752" y="186320"/>
                  </a:lnTo>
                  <a:lnTo>
                    <a:pt x="2937859" y="221172"/>
                  </a:lnTo>
                  <a:lnTo>
                    <a:pt x="2919537" y="253200"/>
                  </a:lnTo>
                  <a:lnTo>
                    <a:pt x="2853878" y="219629"/>
                  </a:lnTo>
                  <a:lnTo>
                    <a:pt x="2734909" y="172532"/>
                  </a:lnTo>
                  <a:close/>
                  <a:moveTo>
                    <a:pt x="1275437" y="131368"/>
                  </a:moveTo>
                  <a:lnTo>
                    <a:pt x="1288914" y="165721"/>
                  </a:lnTo>
                  <a:lnTo>
                    <a:pt x="1288495" y="165850"/>
                  </a:lnTo>
                  <a:cubicBezTo>
                    <a:pt x="1214353" y="193602"/>
                    <a:pt x="1142401" y="225526"/>
                    <a:pt x="1072953" y="261319"/>
                  </a:cubicBezTo>
                  <a:lnTo>
                    <a:pt x="1007495" y="298362"/>
                  </a:lnTo>
                  <a:lnTo>
                    <a:pt x="987997" y="267043"/>
                  </a:lnTo>
                  <a:lnTo>
                    <a:pt x="1055470" y="228827"/>
                  </a:lnTo>
                  <a:cubicBezTo>
                    <a:pt x="1126218" y="192332"/>
                    <a:pt x="1199519" y="159783"/>
                    <a:pt x="1275050" y="131488"/>
                  </a:cubicBezTo>
                  <a:close/>
                  <a:moveTo>
                    <a:pt x="2513138" y="64890"/>
                  </a:moveTo>
                  <a:lnTo>
                    <a:pt x="2675257" y="109258"/>
                  </a:lnTo>
                  <a:lnTo>
                    <a:pt x="2701936" y="119829"/>
                  </a:lnTo>
                  <a:lnTo>
                    <a:pt x="2687668" y="153830"/>
                  </a:lnTo>
                  <a:lnTo>
                    <a:pt x="2662959" y="144048"/>
                  </a:lnTo>
                  <a:lnTo>
                    <a:pt x="2503463" y="100435"/>
                  </a:lnTo>
                  <a:close/>
                  <a:moveTo>
                    <a:pt x="1632329" y="37064"/>
                  </a:moveTo>
                  <a:lnTo>
                    <a:pt x="1639329" y="73219"/>
                  </a:lnTo>
                  <a:lnTo>
                    <a:pt x="1517173" y="95414"/>
                  </a:lnTo>
                  <a:lnTo>
                    <a:pt x="1337598" y="150726"/>
                  </a:lnTo>
                  <a:lnTo>
                    <a:pt x="1324117" y="116361"/>
                  </a:lnTo>
                  <a:lnTo>
                    <a:pt x="1508011" y="59671"/>
                  </a:lnTo>
                  <a:close/>
                  <a:moveTo>
                    <a:pt x="2303760" y="20984"/>
                  </a:moveTo>
                  <a:lnTo>
                    <a:pt x="2441223" y="45209"/>
                  </a:lnTo>
                  <a:lnTo>
                    <a:pt x="2464141" y="51481"/>
                  </a:lnTo>
                  <a:lnTo>
                    <a:pt x="2454463" y="87036"/>
                  </a:lnTo>
                  <a:lnTo>
                    <a:pt x="2433228" y="81229"/>
                  </a:lnTo>
                  <a:lnTo>
                    <a:pt x="2298512" y="57509"/>
                  </a:lnTo>
                  <a:close/>
                  <a:moveTo>
                    <a:pt x="2085547" y="2871"/>
                  </a:moveTo>
                  <a:lnTo>
                    <a:pt x="2160717" y="5597"/>
                  </a:lnTo>
                  <a:lnTo>
                    <a:pt x="2253229" y="15494"/>
                  </a:lnTo>
                  <a:lnTo>
                    <a:pt x="2247982" y="52010"/>
                  </a:lnTo>
                  <a:lnTo>
                    <a:pt x="2157879" y="42378"/>
                  </a:lnTo>
                  <a:lnTo>
                    <a:pt x="2085547" y="39758"/>
                  </a:lnTo>
                  <a:close/>
                  <a:moveTo>
                    <a:pt x="2006348" y="0"/>
                  </a:moveTo>
                  <a:lnTo>
                    <a:pt x="2034749" y="1030"/>
                  </a:lnTo>
                  <a:lnTo>
                    <a:pt x="2034749" y="37918"/>
                  </a:lnTo>
                  <a:lnTo>
                    <a:pt x="2006348" y="36889"/>
                  </a:lnTo>
                  <a:cubicBezTo>
                    <a:pt x="1921916" y="36889"/>
                    <a:pt x="1838724" y="41968"/>
                    <a:pt x="1757090" y="51822"/>
                  </a:cubicBezTo>
                  <a:lnTo>
                    <a:pt x="1689312" y="64137"/>
                  </a:lnTo>
                  <a:lnTo>
                    <a:pt x="1682310" y="27976"/>
                  </a:lnTo>
                  <a:lnTo>
                    <a:pt x="1752421" y="15226"/>
                  </a:lnTo>
                  <a:cubicBezTo>
                    <a:pt x="1835584" y="5178"/>
                    <a:pt x="1920334" y="0"/>
                    <a:pt x="2006348"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p:cNvSpPr/>
            <p:nvPr/>
          </p:nvSpPr>
          <p:spPr>
            <a:xfrm>
              <a:off x="2457841" y="4882173"/>
              <a:ext cx="194936" cy="206106"/>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52686" y="4882173"/>
              <a:ext cx="274320" cy="274320"/>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113267" y="4882173"/>
              <a:ext cx="194936" cy="206106"/>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411508" y="4845963"/>
              <a:ext cx="162257" cy="169811"/>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222926" y="4845963"/>
              <a:ext cx="162257" cy="169811"/>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031408" y="4785964"/>
              <a:ext cx="146073" cy="134717"/>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618278" y="4785964"/>
              <a:ext cx="146073" cy="134717"/>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812983" y="4726943"/>
              <a:ext cx="115023" cy="118042"/>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873254" y="4726943"/>
              <a:ext cx="115023" cy="118042"/>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734332" y="4655671"/>
              <a:ext cx="99909" cy="95860"/>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959488" y="4655671"/>
              <a:ext cx="99909" cy="95860"/>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082969" y="4581993"/>
              <a:ext cx="80362" cy="73678"/>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168596" y="4517143"/>
              <a:ext cx="59987" cy="54937"/>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630398" y="4581993"/>
              <a:ext cx="80362" cy="73678"/>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226555" y="4453378"/>
              <a:ext cx="49171" cy="54937"/>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558625" y="4527055"/>
              <a:ext cx="59987" cy="54937"/>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509454" y="4458464"/>
              <a:ext cx="49171" cy="54937"/>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816809" y="5265824"/>
              <a:ext cx="146073" cy="134717"/>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16809" y="1451723"/>
              <a:ext cx="146073" cy="134717"/>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860285" y="3355468"/>
              <a:ext cx="146073" cy="134717"/>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866688" y="3350352"/>
              <a:ext cx="146073" cy="134717"/>
            </a:xfrm>
            <a:prstGeom prst="ellipse">
              <a:avLst/>
            </a:prstGeom>
            <a:gradFill>
              <a:gsLst>
                <a:gs pos="0">
                  <a:schemeClr val="tx1"/>
                </a:gs>
                <a:gs pos="72000">
                  <a:schemeClr val="tx1">
                    <a:lumMod val="50000"/>
                    <a:lumOff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59"/>
          <p:cNvSpPr/>
          <p:nvPr/>
        </p:nvSpPr>
        <p:spPr>
          <a:xfrm>
            <a:off x="510289" y="821021"/>
            <a:ext cx="5100412" cy="5328096"/>
          </a:xfrm>
          <a:custGeom>
            <a:avLst/>
            <a:gdLst>
              <a:gd name="connsiteX0" fmla="*/ 19601 w 4934720"/>
              <a:gd name="connsiteY0" fmla="*/ 2121384 h 4826400"/>
              <a:gd name="connsiteX1" fmla="*/ 19601 w 4934720"/>
              <a:gd name="connsiteY1" fmla="*/ 2705017 h 4826400"/>
              <a:gd name="connsiteX2" fmla="*/ 12739 w 4934720"/>
              <a:gd name="connsiteY2" fmla="*/ 2660873 h 4826400"/>
              <a:gd name="connsiteX3" fmla="*/ 0 w 4934720"/>
              <a:gd name="connsiteY3" fmla="*/ 2413200 h 4826400"/>
              <a:gd name="connsiteX4" fmla="*/ 12739 w 4934720"/>
              <a:gd name="connsiteY4" fmla="*/ 2165527 h 4826400"/>
              <a:gd name="connsiteX5" fmla="*/ 2652254 w 4934720"/>
              <a:gd name="connsiteY5" fmla="*/ 0 h 4826400"/>
              <a:gd name="connsiteX6" fmla="*/ 2719633 w 4934720"/>
              <a:gd name="connsiteY6" fmla="*/ 3341 h 4826400"/>
              <a:gd name="connsiteX7" fmla="*/ 4934720 w 4934720"/>
              <a:gd name="connsiteY7" fmla="*/ 2413200 h 4826400"/>
              <a:gd name="connsiteX8" fmla="*/ 2719633 w 4934720"/>
              <a:gd name="connsiteY8" fmla="*/ 4823060 h 4826400"/>
              <a:gd name="connsiteX9" fmla="*/ 2652254 w 4934720"/>
              <a:gd name="connsiteY9" fmla="*/ 4826400 h 4826400"/>
              <a:gd name="connsiteX10" fmla="*/ 2652254 w 4934720"/>
              <a:gd name="connsiteY10" fmla="*/ 4744772 h 4826400"/>
              <a:gd name="connsiteX11" fmla="*/ 2711287 w 4934720"/>
              <a:gd name="connsiteY11" fmla="*/ 4741847 h 4826400"/>
              <a:gd name="connsiteX12" fmla="*/ 4853086 w 4934720"/>
              <a:gd name="connsiteY12" fmla="*/ 2413200 h 4826400"/>
              <a:gd name="connsiteX13" fmla="*/ 2711287 w 4934720"/>
              <a:gd name="connsiteY13" fmla="*/ 84553 h 4826400"/>
              <a:gd name="connsiteX14" fmla="*/ 2652254 w 4934720"/>
              <a:gd name="connsiteY14" fmla="*/ 81628 h 482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4720" h="4826400">
                <a:moveTo>
                  <a:pt x="19601" y="2121384"/>
                </a:moveTo>
                <a:lnTo>
                  <a:pt x="19601" y="2705017"/>
                </a:lnTo>
                <a:lnTo>
                  <a:pt x="12739" y="2660873"/>
                </a:lnTo>
                <a:cubicBezTo>
                  <a:pt x="4315" y="2579440"/>
                  <a:pt x="0" y="2496815"/>
                  <a:pt x="0" y="2413200"/>
                </a:cubicBezTo>
                <a:cubicBezTo>
                  <a:pt x="0" y="2329585"/>
                  <a:pt x="4315" y="2246960"/>
                  <a:pt x="12739" y="2165527"/>
                </a:cubicBezTo>
                <a:close/>
                <a:moveTo>
                  <a:pt x="2652254" y="0"/>
                </a:moveTo>
                <a:lnTo>
                  <a:pt x="2719633" y="3341"/>
                </a:lnTo>
                <a:cubicBezTo>
                  <a:pt x="3963814" y="127390"/>
                  <a:pt x="4934720" y="1158979"/>
                  <a:pt x="4934720" y="2413200"/>
                </a:cubicBezTo>
                <a:cubicBezTo>
                  <a:pt x="4934720" y="3667421"/>
                  <a:pt x="3963814" y="4699011"/>
                  <a:pt x="2719633" y="4823060"/>
                </a:cubicBezTo>
                <a:lnTo>
                  <a:pt x="2652254" y="4826400"/>
                </a:lnTo>
                <a:lnTo>
                  <a:pt x="2652254" y="4744772"/>
                </a:lnTo>
                <a:lnTo>
                  <a:pt x="2711287" y="4741847"/>
                </a:lnTo>
                <a:cubicBezTo>
                  <a:pt x="3914303" y="4621978"/>
                  <a:pt x="4853086" y="3625154"/>
                  <a:pt x="4853086" y="2413200"/>
                </a:cubicBezTo>
                <a:cubicBezTo>
                  <a:pt x="4853086" y="1201246"/>
                  <a:pt x="3914303" y="204422"/>
                  <a:pt x="2711287" y="84553"/>
                </a:cubicBezTo>
                <a:lnTo>
                  <a:pt x="2652254" y="8162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3" name="Group 62"/>
          <p:cNvGrpSpPr/>
          <p:nvPr/>
        </p:nvGrpSpPr>
        <p:grpSpPr>
          <a:xfrm>
            <a:off x="5252937" y="408410"/>
            <a:ext cx="5307486" cy="914400"/>
            <a:chOff x="5461852" y="994526"/>
            <a:chExt cx="4943296" cy="914400"/>
          </a:xfrm>
        </p:grpSpPr>
        <p:sp>
          <p:nvSpPr>
            <p:cNvPr id="55" name="Rounded Rectangle 54"/>
            <p:cNvSpPr/>
            <p:nvPr/>
          </p:nvSpPr>
          <p:spPr>
            <a:xfrm>
              <a:off x="5461852" y="994526"/>
              <a:ext cx="4943296" cy="914400"/>
            </a:xfrm>
            <a:prstGeom prst="roundRect">
              <a:avLst>
                <a:gd name="adj" fmla="val 50000"/>
              </a:avLst>
            </a:prstGeom>
            <a:gradFill flip="none" rotWithShape="1">
              <a:gsLst>
                <a:gs pos="0">
                  <a:schemeClr val="accent4">
                    <a:lumMod val="40000"/>
                    <a:lumOff val="60000"/>
                  </a:schemeClr>
                </a:gs>
                <a:gs pos="14000">
                  <a:schemeClr val="accent4">
                    <a:lumMod val="95000"/>
                    <a:lumOff val="5000"/>
                  </a:schemeClr>
                </a:gs>
                <a:gs pos="100000">
                  <a:schemeClr val="accent4">
                    <a:lumMod val="60000"/>
                  </a:schemeClr>
                </a:gs>
              </a:gsLst>
              <a:path path="circle">
                <a:fillToRect l="50000" t="130000" r="50000" b="-30000"/>
              </a:path>
              <a:tileRect/>
            </a:gradFill>
            <a:ln>
              <a:noFill/>
            </a:ln>
            <a:effectLst>
              <a:innerShdw blurRad="177800" dir="11220000">
                <a:prstClr val="black">
                  <a:alpha val="8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53752" y="1060947"/>
              <a:ext cx="675170" cy="741195"/>
            </a:xfrm>
            <a:prstGeom prst="ellipse">
              <a:avLst/>
            </a:prstGeom>
            <a:solidFill>
              <a:schemeClr val="bg1"/>
            </a:solidFill>
            <a:ln>
              <a:noFill/>
            </a:ln>
            <a:effectLst>
              <a:outerShdw blurRad="215900" dist="38100" dir="2460000" sx="112000" sy="112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5551485" y="1451726"/>
            <a:ext cx="5510648" cy="914400"/>
            <a:chOff x="5461852" y="994526"/>
            <a:chExt cx="4943296" cy="914400"/>
          </a:xfr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grpSpPr>
        <p:sp>
          <p:nvSpPr>
            <p:cNvPr id="65" name="Rounded Rectangle 64"/>
            <p:cNvSpPr/>
            <p:nvPr/>
          </p:nvSpPr>
          <p:spPr>
            <a:xfrm>
              <a:off x="5461852" y="994526"/>
              <a:ext cx="4943296" cy="914400"/>
            </a:xfrm>
            <a:prstGeom prst="roundRect">
              <a:avLst>
                <a:gd name="adj" fmla="val 50000"/>
              </a:avLst>
            </a:prstGeom>
            <a:grpFill/>
            <a:ln>
              <a:noFill/>
            </a:ln>
            <a:effectLst>
              <a:innerShdw blurRad="177800" dir="11220000">
                <a:prstClr val="black">
                  <a:alpha val="8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547746" y="1073181"/>
              <a:ext cx="650153" cy="741195"/>
            </a:xfrm>
            <a:prstGeom prst="ellipse">
              <a:avLst/>
            </a:prstGeom>
            <a:solidFill>
              <a:schemeClr val="bg1"/>
            </a:solidFill>
            <a:ln>
              <a:noFill/>
            </a:ln>
            <a:effectLst>
              <a:outerShdw blurRad="215900" dist="38100" dir="2460000" sx="112000" sy="112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957937" y="2451334"/>
            <a:ext cx="5942720" cy="914400"/>
            <a:chOff x="5461852" y="994526"/>
            <a:chExt cx="4943296" cy="914400"/>
          </a:xfr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grpSpPr>
        <p:sp>
          <p:nvSpPr>
            <p:cNvPr id="68" name="Rounded Rectangle 67"/>
            <p:cNvSpPr/>
            <p:nvPr/>
          </p:nvSpPr>
          <p:spPr>
            <a:xfrm>
              <a:off x="5461852" y="994526"/>
              <a:ext cx="4943296" cy="914400"/>
            </a:xfrm>
            <a:prstGeom prst="roundRect">
              <a:avLst>
                <a:gd name="adj" fmla="val 50000"/>
              </a:avLst>
            </a:prstGeom>
            <a:grpFill/>
            <a:ln>
              <a:noFill/>
            </a:ln>
            <a:effectLst>
              <a:innerShdw blurRad="177800" dir="11220000">
                <a:prstClr val="black">
                  <a:alpha val="8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558728" y="1081833"/>
              <a:ext cx="620138" cy="741195"/>
            </a:xfrm>
            <a:prstGeom prst="ellipse">
              <a:avLst/>
            </a:prstGeom>
            <a:solidFill>
              <a:schemeClr val="bg1"/>
            </a:solidFill>
            <a:ln>
              <a:noFill/>
            </a:ln>
            <a:effectLst>
              <a:outerShdw blurRad="215900" dist="38100" dir="2460000" sx="112000" sy="112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5683359" y="4453381"/>
            <a:ext cx="5510648" cy="914400"/>
            <a:chOff x="5461852" y="994526"/>
            <a:chExt cx="4943296" cy="914400"/>
          </a:xfr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grpSpPr>
        <p:sp>
          <p:nvSpPr>
            <p:cNvPr id="71" name="Rounded Rectangle 70"/>
            <p:cNvSpPr/>
            <p:nvPr/>
          </p:nvSpPr>
          <p:spPr>
            <a:xfrm>
              <a:off x="5461852" y="994526"/>
              <a:ext cx="4943296" cy="914400"/>
            </a:xfrm>
            <a:prstGeom prst="roundRect">
              <a:avLst>
                <a:gd name="adj" fmla="val 50000"/>
              </a:avLst>
            </a:prstGeom>
            <a:grpFill/>
            <a:ln>
              <a:noFill/>
            </a:ln>
            <a:effectLst>
              <a:innerShdw blurRad="177800" dir="11220000">
                <a:prstClr val="black">
                  <a:alpha val="8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562661" y="1088835"/>
              <a:ext cx="626520" cy="741195"/>
            </a:xfrm>
            <a:prstGeom prst="ellipse">
              <a:avLst/>
            </a:prstGeom>
            <a:solidFill>
              <a:schemeClr val="bg1"/>
            </a:solidFill>
            <a:ln>
              <a:noFill/>
            </a:ln>
            <a:effectLst>
              <a:outerShdw blurRad="215900" dist="38100" dir="2460000" sx="112000" sy="112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5114616" y="5490424"/>
            <a:ext cx="5307486" cy="914400"/>
            <a:chOff x="5461852" y="994526"/>
            <a:chExt cx="4943296" cy="914400"/>
          </a:xfrm>
          <a:gradFill>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gradFill>
        </p:grpSpPr>
        <p:sp>
          <p:nvSpPr>
            <p:cNvPr id="74" name="Rounded Rectangle 73"/>
            <p:cNvSpPr/>
            <p:nvPr/>
          </p:nvSpPr>
          <p:spPr>
            <a:xfrm>
              <a:off x="5461852" y="994526"/>
              <a:ext cx="4943296" cy="914400"/>
            </a:xfrm>
            <a:prstGeom prst="roundRect">
              <a:avLst>
                <a:gd name="adj" fmla="val 50000"/>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innerShdw blurRad="177800" dir="11220000">
                <a:prstClr val="black">
                  <a:alpha val="8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533989" y="1077464"/>
              <a:ext cx="622417" cy="741195"/>
            </a:xfrm>
            <a:prstGeom prst="ellipse">
              <a:avLst/>
            </a:prstGeom>
            <a:solidFill>
              <a:schemeClr val="bg1"/>
            </a:solidFill>
            <a:ln>
              <a:noFill/>
            </a:ln>
            <a:effectLst>
              <a:outerShdw blurRad="215900" dist="38100" dir="2460000" sx="112000" sy="112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7" name="Straight Connector 76"/>
          <p:cNvCxnSpPr>
            <a:cxnSpLocks/>
            <a:stCxn id="60" idx="5"/>
          </p:cNvCxnSpPr>
          <p:nvPr/>
        </p:nvCxnSpPr>
        <p:spPr>
          <a:xfrm>
            <a:off x="3251597" y="821021"/>
            <a:ext cx="2001340" cy="8292"/>
          </a:xfrm>
          <a:prstGeom prst="line">
            <a:avLst/>
          </a:prstGeom>
          <a:ln w="12700">
            <a:solidFill>
              <a:schemeClr val="bg1">
                <a:lumMod val="6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a:off x="3912319" y="5945999"/>
            <a:ext cx="1202297" cy="0"/>
          </a:xfrm>
          <a:prstGeom prst="line">
            <a:avLst/>
          </a:prstGeom>
          <a:ln w="12700">
            <a:solidFill>
              <a:schemeClr val="bg1">
                <a:lumMod val="6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5083111" y="1920753"/>
            <a:ext cx="492757" cy="4090"/>
          </a:xfrm>
          <a:prstGeom prst="line">
            <a:avLst/>
          </a:prstGeom>
          <a:ln w="12700">
            <a:solidFill>
              <a:schemeClr val="bg1">
                <a:lumMod val="6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endCxn id="68" idx="1"/>
          </p:cNvCxnSpPr>
          <p:nvPr/>
        </p:nvCxnSpPr>
        <p:spPr>
          <a:xfrm>
            <a:off x="5539115" y="2908534"/>
            <a:ext cx="418822" cy="0"/>
          </a:xfrm>
          <a:prstGeom prst="line">
            <a:avLst/>
          </a:prstGeom>
          <a:ln w="12700">
            <a:solidFill>
              <a:schemeClr val="bg1">
                <a:lumMod val="65000"/>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a:off x="5200877" y="4882176"/>
            <a:ext cx="511855" cy="10305"/>
          </a:xfrm>
          <a:prstGeom prst="line">
            <a:avLst/>
          </a:prstGeom>
          <a:ln w="12700">
            <a:solidFill>
              <a:schemeClr val="bg1">
                <a:lumMod val="6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33A3D487-5559-4A08-954C-6428A5A555CC}"/>
              </a:ext>
            </a:extLst>
          </p:cNvPr>
          <p:cNvGrpSpPr/>
          <p:nvPr/>
        </p:nvGrpSpPr>
        <p:grpSpPr>
          <a:xfrm>
            <a:off x="6009623" y="3448489"/>
            <a:ext cx="5942720" cy="914400"/>
            <a:chOff x="5461852" y="994526"/>
            <a:chExt cx="4943296" cy="914400"/>
          </a:xfr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grpSpPr>
        <p:sp>
          <p:nvSpPr>
            <p:cNvPr id="57" name="Rounded Rectangle 67">
              <a:extLst>
                <a:ext uri="{FF2B5EF4-FFF2-40B4-BE49-F238E27FC236}">
                  <a16:creationId xmlns:a16="http://schemas.microsoft.com/office/drawing/2014/main" id="{D50E7223-E3FA-4E07-B35F-73011A335490}"/>
                </a:ext>
              </a:extLst>
            </p:cNvPr>
            <p:cNvSpPr/>
            <p:nvPr/>
          </p:nvSpPr>
          <p:spPr>
            <a:xfrm>
              <a:off x="5461852" y="994526"/>
              <a:ext cx="4943296" cy="914400"/>
            </a:xfrm>
            <a:prstGeom prst="roundRect">
              <a:avLst>
                <a:gd name="adj" fmla="val 50000"/>
              </a:avLst>
            </a:prstGeom>
            <a:grpFill/>
            <a:ln>
              <a:noFill/>
            </a:ln>
            <a:effectLst>
              <a:innerShdw blurRad="177800" dir="11220000">
                <a:prstClr val="black">
                  <a:alpha val="8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A1758E1-8586-42E9-BF84-07614014FFA3}"/>
                </a:ext>
              </a:extLst>
            </p:cNvPr>
            <p:cNvSpPr/>
            <p:nvPr/>
          </p:nvSpPr>
          <p:spPr>
            <a:xfrm>
              <a:off x="5558728" y="1081833"/>
              <a:ext cx="620138" cy="741195"/>
            </a:xfrm>
            <a:prstGeom prst="ellipse">
              <a:avLst/>
            </a:prstGeom>
            <a:solidFill>
              <a:schemeClr val="bg1"/>
            </a:solidFill>
            <a:ln>
              <a:noFill/>
            </a:ln>
            <a:effectLst>
              <a:outerShdw blurRad="215900" dist="38100" dir="2460000" sx="112000" sy="112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9" name="Straight Connector 58">
            <a:extLst>
              <a:ext uri="{FF2B5EF4-FFF2-40B4-BE49-F238E27FC236}">
                <a16:creationId xmlns:a16="http://schemas.microsoft.com/office/drawing/2014/main" id="{A8BA30E9-F67B-4B24-B8E0-39CD64DD47CF}"/>
              </a:ext>
            </a:extLst>
          </p:cNvPr>
          <p:cNvCxnSpPr>
            <a:cxnSpLocks/>
          </p:cNvCxnSpPr>
          <p:nvPr/>
        </p:nvCxnSpPr>
        <p:spPr>
          <a:xfrm>
            <a:off x="5590801" y="3933635"/>
            <a:ext cx="418822" cy="0"/>
          </a:xfrm>
          <a:prstGeom prst="line">
            <a:avLst/>
          </a:prstGeom>
          <a:ln w="12700">
            <a:solidFill>
              <a:schemeClr val="bg1">
                <a:lumMod val="65000"/>
                <a:alpha val="7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D88668-D253-4DEB-A3A5-0530C221BFFC}"/>
              </a:ext>
            </a:extLst>
          </p:cNvPr>
          <p:cNvSpPr txBox="1"/>
          <p:nvPr/>
        </p:nvSpPr>
        <p:spPr>
          <a:xfrm>
            <a:off x="1519560" y="2340732"/>
            <a:ext cx="3105458" cy="2800767"/>
          </a:xfrm>
          <a:prstGeom prst="rect">
            <a:avLst/>
          </a:prstGeom>
          <a:noFill/>
        </p:spPr>
        <p:txBody>
          <a:bodyPr wrap="square" rtlCol="0">
            <a:spAutoFit/>
          </a:bodyPr>
          <a:lstStyle/>
          <a:p>
            <a:r>
              <a:rPr lang="en-IN" sz="4400" b="1" dirty="0">
                <a:solidFill>
                  <a:schemeClr val="tx1">
                    <a:lumMod val="65000"/>
                    <a:lumOff val="35000"/>
                  </a:schemeClr>
                </a:solidFill>
                <a:latin typeface="Aficionado DEMO" pitchFamily="50" charset="0"/>
              </a:rPr>
              <a:t>What To Expect Ahead ….</a:t>
            </a:r>
          </a:p>
          <a:p>
            <a:endParaRPr lang="en-IN" sz="4400" b="1" dirty="0">
              <a:solidFill>
                <a:schemeClr val="tx1">
                  <a:lumMod val="65000"/>
                  <a:lumOff val="35000"/>
                </a:schemeClr>
              </a:solidFill>
              <a:latin typeface="Aficionado DEMO" pitchFamily="50" charset="0"/>
            </a:endParaRPr>
          </a:p>
        </p:txBody>
      </p:sp>
      <p:sp>
        <p:nvSpPr>
          <p:cNvPr id="14" name="TextBox 13">
            <a:extLst>
              <a:ext uri="{FF2B5EF4-FFF2-40B4-BE49-F238E27FC236}">
                <a16:creationId xmlns:a16="http://schemas.microsoft.com/office/drawing/2014/main" id="{EF8DBAA4-92B6-47D8-AC07-02434B0A7B85}"/>
              </a:ext>
            </a:extLst>
          </p:cNvPr>
          <p:cNvSpPr txBox="1"/>
          <p:nvPr/>
        </p:nvSpPr>
        <p:spPr>
          <a:xfrm>
            <a:off x="6372009" y="505593"/>
            <a:ext cx="3485255" cy="1446550"/>
          </a:xfrm>
          <a:prstGeom prst="rect">
            <a:avLst/>
          </a:prstGeom>
          <a:noFill/>
        </p:spPr>
        <p:txBody>
          <a:bodyPr wrap="square" rtlCol="0">
            <a:spAutoFit/>
          </a:bodyPr>
          <a:lstStyle/>
          <a:p>
            <a:r>
              <a:rPr lang="en-IN" sz="4400" dirty="0">
                <a:solidFill>
                  <a:schemeClr val="accent4">
                    <a:lumMod val="50000"/>
                  </a:schemeClr>
                </a:solidFill>
              </a:rPr>
              <a:t>Introduction</a:t>
            </a:r>
          </a:p>
          <a:p>
            <a:endParaRPr lang="en-IN" sz="4400" dirty="0">
              <a:solidFill>
                <a:schemeClr val="accent4">
                  <a:lumMod val="50000"/>
                </a:schemeClr>
              </a:solidFill>
            </a:endParaRPr>
          </a:p>
        </p:txBody>
      </p:sp>
      <p:sp>
        <p:nvSpPr>
          <p:cNvPr id="78" name="TextBox 77">
            <a:extLst>
              <a:ext uri="{FF2B5EF4-FFF2-40B4-BE49-F238E27FC236}">
                <a16:creationId xmlns:a16="http://schemas.microsoft.com/office/drawing/2014/main" id="{5E18C353-C811-483A-852F-A539E5184FA7}"/>
              </a:ext>
            </a:extLst>
          </p:cNvPr>
          <p:cNvSpPr txBox="1"/>
          <p:nvPr/>
        </p:nvSpPr>
        <p:spPr>
          <a:xfrm>
            <a:off x="6372008" y="1597587"/>
            <a:ext cx="4690125" cy="707886"/>
          </a:xfrm>
          <a:prstGeom prst="rect">
            <a:avLst/>
          </a:prstGeom>
          <a:noFill/>
        </p:spPr>
        <p:txBody>
          <a:bodyPr wrap="square" rtlCol="0">
            <a:spAutoFit/>
          </a:bodyPr>
          <a:lstStyle/>
          <a:p>
            <a:r>
              <a:rPr lang="en-IN" sz="4000" dirty="0">
                <a:solidFill>
                  <a:schemeClr val="accent2">
                    <a:lumMod val="50000"/>
                  </a:schemeClr>
                </a:solidFill>
              </a:rPr>
              <a:t>Technology used</a:t>
            </a:r>
          </a:p>
        </p:txBody>
      </p:sp>
      <p:sp>
        <p:nvSpPr>
          <p:cNvPr id="79" name="TextBox 78">
            <a:extLst>
              <a:ext uri="{FF2B5EF4-FFF2-40B4-BE49-F238E27FC236}">
                <a16:creationId xmlns:a16="http://schemas.microsoft.com/office/drawing/2014/main" id="{06A5D2C8-3B40-427B-8FC8-58D56D34F4EA}"/>
              </a:ext>
            </a:extLst>
          </p:cNvPr>
          <p:cNvSpPr txBox="1"/>
          <p:nvPr/>
        </p:nvSpPr>
        <p:spPr>
          <a:xfrm>
            <a:off x="6819915" y="3535796"/>
            <a:ext cx="4645274" cy="707886"/>
          </a:xfrm>
          <a:prstGeom prst="rect">
            <a:avLst/>
          </a:prstGeom>
          <a:noFill/>
        </p:spPr>
        <p:txBody>
          <a:bodyPr wrap="square" rtlCol="0">
            <a:spAutoFit/>
          </a:bodyPr>
          <a:lstStyle/>
          <a:p>
            <a:r>
              <a:rPr lang="en-IN" sz="4000" dirty="0">
                <a:solidFill>
                  <a:schemeClr val="accent6">
                    <a:lumMod val="50000"/>
                  </a:schemeClr>
                </a:solidFill>
              </a:rPr>
              <a:t>Website Screenshot</a:t>
            </a:r>
          </a:p>
        </p:txBody>
      </p:sp>
      <p:sp>
        <p:nvSpPr>
          <p:cNvPr id="81" name="TextBox 80">
            <a:extLst>
              <a:ext uri="{FF2B5EF4-FFF2-40B4-BE49-F238E27FC236}">
                <a16:creationId xmlns:a16="http://schemas.microsoft.com/office/drawing/2014/main" id="{69D1BDA1-1078-4722-AC63-2F65A5226337}"/>
              </a:ext>
            </a:extLst>
          </p:cNvPr>
          <p:cNvSpPr txBox="1"/>
          <p:nvPr/>
        </p:nvSpPr>
        <p:spPr>
          <a:xfrm>
            <a:off x="6819915" y="2609531"/>
            <a:ext cx="5310124" cy="584775"/>
          </a:xfrm>
          <a:prstGeom prst="rect">
            <a:avLst/>
          </a:prstGeom>
          <a:noFill/>
        </p:spPr>
        <p:txBody>
          <a:bodyPr wrap="square" rtlCol="0">
            <a:spAutoFit/>
          </a:bodyPr>
          <a:lstStyle/>
          <a:p>
            <a:r>
              <a:rPr lang="en-US" sz="3200" dirty="0">
                <a:solidFill>
                  <a:schemeClr val="accent6">
                    <a:lumMod val="50000"/>
                  </a:schemeClr>
                </a:solidFill>
              </a:rPr>
              <a:t>Why Door to Door Service?</a:t>
            </a:r>
          </a:p>
        </p:txBody>
      </p:sp>
      <p:sp>
        <p:nvSpPr>
          <p:cNvPr id="82" name="TextBox 81">
            <a:extLst>
              <a:ext uri="{FF2B5EF4-FFF2-40B4-BE49-F238E27FC236}">
                <a16:creationId xmlns:a16="http://schemas.microsoft.com/office/drawing/2014/main" id="{565826A4-7EDB-4B34-AC30-3C24507DFF00}"/>
              </a:ext>
            </a:extLst>
          </p:cNvPr>
          <p:cNvSpPr txBox="1"/>
          <p:nvPr/>
        </p:nvSpPr>
        <p:spPr>
          <a:xfrm>
            <a:off x="6509686" y="4527058"/>
            <a:ext cx="4060072" cy="707886"/>
          </a:xfrm>
          <a:prstGeom prst="rect">
            <a:avLst/>
          </a:prstGeom>
          <a:noFill/>
        </p:spPr>
        <p:txBody>
          <a:bodyPr wrap="square" rtlCol="0">
            <a:spAutoFit/>
          </a:bodyPr>
          <a:lstStyle/>
          <a:p>
            <a:r>
              <a:rPr lang="en-IN" sz="4000" dirty="0">
                <a:solidFill>
                  <a:srgbClr val="002060"/>
                </a:solidFill>
              </a:rPr>
              <a:t>Conclusion</a:t>
            </a:r>
          </a:p>
        </p:txBody>
      </p:sp>
      <p:sp>
        <p:nvSpPr>
          <p:cNvPr id="83" name="TextBox 82">
            <a:extLst>
              <a:ext uri="{FF2B5EF4-FFF2-40B4-BE49-F238E27FC236}">
                <a16:creationId xmlns:a16="http://schemas.microsoft.com/office/drawing/2014/main" id="{91B422DC-ED20-4E60-A0B8-C7B0B47F0B26}"/>
              </a:ext>
            </a:extLst>
          </p:cNvPr>
          <p:cNvSpPr txBox="1"/>
          <p:nvPr/>
        </p:nvSpPr>
        <p:spPr>
          <a:xfrm>
            <a:off x="6009623" y="5620793"/>
            <a:ext cx="3485255" cy="646331"/>
          </a:xfrm>
          <a:prstGeom prst="rect">
            <a:avLst/>
          </a:prstGeom>
          <a:noFill/>
        </p:spPr>
        <p:txBody>
          <a:bodyPr wrap="square" rtlCol="0">
            <a:spAutoFit/>
          </a:bodyPr>
          <a:lstStyle/>
          <a:p>
            <a:r>
              <a:rPr lang="en-IN" sz="3600" dirty="0">
                <a:solidFill>
                  <a:schemeClr val="tx1">
                    <a:lumMod val="85000"/>
                    <a:lumOff val="15000"/>
                  </a:schemeClr>
                </a:solidFill>
              </a:rPr>
              <a:t>References</a:t>
            </a:r>
          </a:p>
        </p:txBody>
      </p:sp>
    </p:spTree>
    <p:extLst>
      <p:ext uri="{BB962C8B-B14F-4D97-AF65-F5344CB8AC3E}">
        <p14:creationId xmlns:p14="http://schemas.microsoft.com/office/powerpoint/2010/main" val="249971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a:stretch>
        </a:blipFill>
        <a:effectLst/>
      </p:bgPr>
    </p:bg>
    <p:spTree>
      <p:nvGrpSpPr>
        <p:cNvPr id="1" name="Shape 65"/>
        <p:cNvGrpSpPr/>
        <p:nvPr/>
      </p:nvGrpSpPr>
      <p:grpSpPr>
        <a:xfrm>
          <a:off x="0" y="0"/>
          <a:ext cx="0" cy="0"/>
          <a:chOff x="0" y="0"/>
          <a:chExt cx="0" cy="0"/>
        </a:xfrm>
      </p:grpSpPr>
      <p:sp>
        <p:nvSpPr>
          <p:cNvPr id="67" name="Google Shape;67;p15"/>
          <p:cNvSpPr txBox="1">
            <a:spLocks noGrp="1"/>
          </p:cNvSpPr>
          <p:nvPr>
            <p:ph type="body" idx="1"/>
          </p:nvPr>
        </p:nvSpPr>
        <p:spPr>
          <a:xfrm>
            <a:off x="415600" y="1730967"/>
            <a:ext cx="11360800" cy="3784000"/>
          </a:xfrm>
          <a:prstGeom prst="rect">
            <a:avLst/>
          </a:prstGeom>
          <a:noFill/>
        </p:spPr>
        <p:txBody>
          <a:bodyPr spcFirstLastPara="1" vert="horz" wrap="square" lIns="121900" tIns="121900" rIns="121900" bIns="121900" rtlCol="0" anchor="t" anchorCtr="0">
            <a:normAutofit/>
          </a:bodyPr>
          <a:lstStyle/>
          <a:p>
            <a:pPr marL="0" indent="0">
              <a:buClr>
                <a:schemeClr val="dk1"/>
              </a:buClr>
              <a:buSzPts val="1100"/>
              <a:buNone/>
            </a:pPr>
            <a:r>
              <a:rPr lang="en" sz="3200" dirty="0"/>
              <a:t>In today’s life everyone is busy with their work and sometimes they don’t have enough time to visit stores or meet the person who can solve their issues.</a:t>
            </a:r>
            <a:endParaRPr sz="3200" dirty="0"/>
          </a:p>
          <a:p>
            <a:pPr marL="0" indent="0">
              <a:spcBef>
                <a:spcPts val="1600"/>
              </a:spcBef>
              <a:buNone/>
            </a:pPr>
            <a:r>
              <a:rPr lang="en" sz="3200" dirty="0"/>
              <a:t>So, we are here.</a:t>
            </a:r>
            <a:endParaRPr sz="3200" dirty="0"/>
          </a:p>
          <a:p>
            <a:pPr marL="0" indent="0">
              <a:spcBef>
                <a:spcPts val="1600"/>
              </a:spcBef>
              <a:buClr>
                <a:schemeClr val="dk1"/>
              </a:buClr>
              <a:buSzPts val="1100"/>
              <a:buNone/>
            </a:pPr>
            <a:r>
              <a:rPr lang="en" sz="3200" dirty="0"/>
              <a:t>Our motto will help you to bring,</a:t>
            </a:r>
            <a:endParaRPr sz="3200" dirty="0"/>
          </a:p>
          <a:p>
            <a:pPr marL="0" indent="0" algn="ctr">
              <a:spcBef>
                <a:spcPts val="1600"/>
              </a:spcBef>
              <a:buClr>
                <a:schemeClr val="dk1"/>
              </a:buClr>
              <a:buSzPts val="1100"/>
              <a:buNone/>
            </a:pPr>
            <a:r>
              <a:rPr lang="en" sz="4400" b="1" dirty="0">
                <a:solidFill>
                  <a:schemeClr val="accent6"/>
                </a:solidFill>
              </a:rPr>
              <a:t>YOUR IMAGINATION TO YOUR DOORSTEP.</a:t>
            </a:r>
            <a:endParaRPr sz="4400" b="1" dirty="0">
              <a:solidFill>
                <a:schemeClr val="accent6"/>
              </a:solidFill>
            </a:endParaRPr>
          </a:p>
          <a:p>
            <a:pPr marL="0" indent="0">
              <a:spcBef>
                <a:spcPts val="1600"/>
              </a:spcBef>
              <a:spcAft>
                <a:spcPts val="1600"/>
              </a:spcAft>
              <a:buNone/>
            </a:pPr>
            <a:endParaRPr dirty="0"/>
          </a:p>
        </p:txBody>
      </p:sp>
      <p:sp>
        <p:nvSpPr>
          <p:cNvPr id="3" name="TextBox 2">
            <a:extLst>
              <a:ext uri="{FF2B5EF4-FFF2-40B4-BE49-F238E27FC236}">
                <a16:creationId xmlns:a16="http://schemas.microsoft.com/office/drawing/2014/main" id="{40CFD86B-4DD4-4B9C-B7E6-ADEC933675DD}"/>
              </a:ext>
            </a:extLst>
          </p:cNvPr>
          <p:cNvSpPr txBox="1"/>
          <p:nvPr/>
        </p:nvSpPr>
        <p:spPr>
          <a:xfrm>
            <a:off x="1869440" y="614232"/>
            <a:ext cx="11643360" cy="830997"/>
          </a:xfrm>
          <a:prstGeom prst="rect">
            <a:avLst/>
          </a:prstGeom>
          <a:noFill/>
        </p:spPr>
        <p:txBody>
          <a:bodyPr wrap="square" rtlCol="0">
            <a:spAutoFit/>
          </a:bodyPr>
          <a:lstStyle/>
          <a:p>
            <a:r>
              <a:rPr lang="en" sz="4800" b="1" dirty="0">
                <a:solidFill>
                  <a:srgbClr val="FF0000"/>
                </a:solidFill>
              </a:rPr>
              <a:t>What is Door to Door Service/ Delivery?</a:t>
            </a:r>
            <a:endParaRPr lang="en-IN" sz="4800"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mt="23000"/>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body" idx="1"/>
          </p:nvPr>
        </p:nvSpPr>
        <p:spPr>
          <a:xfrm>
            <a:off x="415600" y="969133"/>
            <a:ext cx="11360800" cy="1564400"/>
          </a:xfrm>
          <a:prstGeom prst="rect">
            <a:avLst/>
          </a:prstGeom>
        </p:spPr>
        <p:txBody>
          <a:bodyPr spcFirstLastPara="1" vert="horz" wrap="square" lIns="121900" tIns="121900" rIns="121900" bIns="121900" rtlCol="0" anchor="t" anchorCtr="0">
            <a:noAutofit/>
          </a:bodyPr>
          <a:lstStyle/>
          <a:p>
            <a:pPr marL="0" indent="0">
              <a:lnSpc>
                <a:spcPct val="95000"/>
              </a:lnSpc>
              <a:buSzPts val="1100"/>
              <a:buNone/>
            </a:pPr>
            <a:r>
              <a:rPr lang="en" sz="2400" b="1" dirty="0"/>
              <a:t>This website will help you to get your daily needs at your doorstep. Even small to small services are available in it.</a:t>
            </a:r>
            <a:endParaRPr sz="2400" b="1" dirty="0"/>
          </a:p>
          <a:p>
            <a:pPr marL="0" indent="0">
              <a:lnSpc>
                <a:spcPct val="95000"/>
              </a:lnSpc>
              <a:spcBef>
                <a:spcPts val="1600"/>
              </a:spcBef>
              <a:spcAft>
                <a:spcPts val="1600"/>
              </a:spcAft>
              <a:buSzPts val="1100"/>
              <a:buNone/>
            </a:pPr>
            <a:r>
              <a:rPr lang="en" sz="2400" b="1" dirty="0"/>
              <a:t>In this website you will be getting services like:</a:t>
            </a:r>
            <a:endParaRPr sz="2400" b="1" dirty="0"/>
          </a:p>
        </p:txBody>
      </p:sp>
      <p:sp>
        <p:nvSpPr>
          <p:cNvPr id="73" name="Google Shape;73;p16"/>
          <p:cNvSpPr txBox="1"/>
          <p:nvPr/>
        </p:nvSpPr>
        <p:spPr>
          <a:xfrm>
            <a:off x="4778867" y="5944333"/>
            <a:ext cx="4311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4" name="Google Shape;74;p16"/>
          <p:cNvSpPr txBox="1"/>
          <p:nvPr/>
        </p:nvSpPr>
        <p:spPr>
          <a:xfrm>
            <a:off x="639367" y="2533533"/>
            <a:ext cx="4925600" cy="4017983"/>
          </a:xfrm>
          <a:prstGeom prst="rect">
            <a:avLst/>
          </a:prstGeom>
          <a:noFill/>
          <a:ln>
            <a:noFill/>
          </a:ln>
        </p:spPr>
        <p:txBody>
          <a:bodyPr spcFirstLastPara="1" wrap="square" lIns="121900" tIns="121900" rIns="121900" bIns="121900" anchor="t" anchorCtr="0">
            <a:spAutoFit/>
          </a:bodyPr>
          <a:lstStyle/>
          <a:p>
            <a:pPr marL="609585" indent="-406390">
              <a:lnSpc>
                <a:spcPct val="95000"/>
              </a:lnSpc>
              <a:buClr>
                <a:schemeClr val="dk2"/>
              </a:buClr>
              <a:buSzPts val="1200"/>
              <a:buChar char="●"/>
            </a:pPr>
            <a:r>
              <a:rPr lang="en" sz="2000" b="1" dirty="0">
                <a:solidFill>
                  <a:schemeClr val="dk2"/>
                </a:solidFill>
              </a:rPr>
              <a:t>Transport/Courier Service</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Product Delivery</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Grocery</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Technical Helper/ Adviser</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Electrician</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Cleaner</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Gardening</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Baby Sitting</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Food Order</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Event Management</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Healthcare/ Nursing</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Home Tutor</a:t>
            </a:r>
            <a:endParaRPr sz="2000" b="1" dirty="0">
              <a:solidFill>
                <a:schemeClr val="dk2"/>
              </a:solidFill>
            </a:endParaRPr>
          </a:p>
          <a:p>
            <a:pPr marL="609585" indent="-406390">
              <a:lnSpc>
                <a:spcPct val="95000"/>
              </a:lnSpc>
              <a:buClr>
                <a:schemeClr val="dk2"/>
              </a:buClr>
              <a:buSzPts val="1200"/>
              <a:buChar char="●"/>
            </a:pPr>
            <a:r>
              <a:rPr lang="en" sz="2000" b="1" dirty="0">
                <a:solidFill>
                  <a:schemeClr val="dk2"/>
                </a:solidFill>
              </a:rPr>
              <a:t>Mechanical Helper/ Adviser</a:t>
            </a:r>
            <a:endParaRPr sz="20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47648E9-FE53-4A23-ADD9-833C59B7F527}"/>
              </a:ext>
            </a:extLst>
          </p:cNvPr>
          <p:cNvGrpSpPr/>
          <p:nvPr/>
        </p:nvGrpSpPr>
        <p:grpSpPr>
          <a:xfrm>
            <a:off x="5189159" y="3778067"/>
            <a:ext cx="1949688" cy="922545"/>
            <a:chOff x="5434333" y="2885950"/>
            <a:chExt cx="1949688" cy="922545"/>
          </a:xfrm>
        </p:grpSpPr>
        <p:sp>
          <p:nvSpPr>
            <p:cNvPr id="6" name="Rectangle 5">
              <a:extLst>
                <a:ext uri="{FF2B5EF4-FFF2-40B4-BE49-F238E27FC236}">
                  <a16:creationId xmlns:a16="http://schemas.microsoft.com/office/drawing/2014/main" id="{CA6E4787-F5BC-43BA-8284-5145BB59BE37}"/>
                </a:ext>
              </a:extLst>
            </p:cNvPr>
            <p:cNvSpPr/>
            <p:nvPr/>
          </p:nvSpPr>
          <p:spPr>
            <a:xfrm>
              <a:off x="6070169" y="2885950"/>
              <a:ext cx="676984" cy="922545"/>
            </a:xfrm>
            <a:prstGeom prst="rect">
              <a:avLst/>
            </a:prstGeom>
            <a:gradFill>
              <a:gsLst>
                <a:gs pos="6000">
                  <a:srgbClr val="37D4D3"/>
                </a:gs>
                <a:gs pos="71000">
                  <a:srgbClr val="3ADBD6"/>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90E612B9-A6A8-431A-BF40-563F407FFA9C}"/>
                </a:ext>
              </a:extLst>
            </p:cNvPr>
            <p:cNvSpPr/>
            <p:nvPr/>
          </p:nvSpPr>
          <p:spPr>
            <a:xfrm>
              <a:off x="6707037" y="2891981"/>
              <a:ext cx="676984" cy="914259"/>
            </a:xfrm>
            <a:prstGeom prst="rect">
              <a:avLst/>
            </a:prstGeom>
            <a:gradFill>
              <a:gsLst>
                <a:gs pos="6000">
                  <a:srgbClr val="1DAAB0"/>
                </a:gs>
                <a:gs pos="71000">
                  <a:srgbClr val="1DAAB0"/>
                </a:gs>
              </a:gsLst>
              <a:path path="circle">
                <a:fillToRect l="100000" t="100000"/>
              </a:path>
            </a:gradFill>
            <a:ln>
              <a:noFill/>
            </a:ln>
            <a:scene3d>
              <a:camera prst="perspectiveRight">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2F4BE8D9-3E24-4664-A033-A7A288A78053}"/>
                </a:ext>
              </a:extLst>
            </p:cNvPr>
            <p:cNvSpPr/>
            <p:nvPr/>
          </p:nvSpPr>
          <p:spPr>
            <a:xfrm>
              <a:off x="5434333" y="2891981"/>
              <a:ext cx="676984" cy="914259"/>
            </a:xfrm>
            <a:prstGeom prst="rect">
              <a:avLst/>
            </a:prstGeom>
            <a:gradFill>
              <a:gsLst>
                <a:gs pos="6000">
                  <a:srgbClr val="88E3EB"/>
                </a:gs>
                <a:gs pos="71000">
                  <a:srgbClr val="86E7EC"/>
                </a:gs>
              </a:gsLst>
              <a:path path="circle">
                <a:fillToRect l="100000" t="100000"/>
              </a:path>
            </a:gradFill>
            <a:ln>
              <a:noFill/>
            </a:ln>
            <a:scene3d>
              <a:camera prst="perspectiveLef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8" name="Group 37">
            <a:extLst>
              <a:ext uri="{FF2B5EF4-FFF2-40B4-BE49-F238E27FC236}">
                <a16:creationId xmlns:a16="http://schemas.microsoft.com/office/drawing/2014/main" id="{C0BE806C-8556-4F68-AC0F-24507C80ACA5}"/>
              </a:ext>
            </a:extLst>
          </p:cNvPr>
          <p:cNvGrpSpPr/>
          <p:nvPr/>
        </p:nvGrpSpPr>
        <p:grpSpPr>
          <a:xfrm>
            <a:off x="5188643" y="2886532"/>
            <a:ext cx="1949688" cy="922545"/>
            <a:chOff x="5434333" y="1984300"/>
            <a:chExt cx="1949688" cy="922545"/>
          </a:xfrm>
        </p:grpSpPr>
        <p:sp>
          <p:nvSpPr>
            <p:cNvPr id="23" name="Rectangle 22">
              <a:extLst>
                <a:ext uri="{FF2B5EF4-FFF2-40B4-BE49-F238E27FC236}">
                  <a16:creationId xmlns:a16="http://schemas.microsoft.com/office/drawing/2014/main" id="{445873A0-EF37-4FCD-9F85-AD9D1E8E6CB4}"/>
                </a:ext>
              </a:extLst>
            </p:cNvPr>
            <p:cNvSpPr/>
            <p:nvPr/>
          </p:nvSpPr>
          <p:spPr>
            <a:xfrm>
              <a:off x="6070169" y="1984300"/>
              <a:ext cx="676984" cy="922545"/>
            </a:xfrm>
            <a:prstGeom prst="rect">
              <a:avLst/>
            </a:prstGeom>
            <a:gradFill>
              <a:gsLst>
                <a:gs pos="6000">
                  <a:srgbClr val="FFCD2D"/>
                </a:gs>
                <a:gs pos="71000">
                  <a:srgbClr val="FDCD2D"/>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1B4DE83D-CC8E-47AB-AE4F-4E4B4607F8EC}"/>
                </a:ext>
              </a:extLst>
            </p:cNvPr>
            <p:cNvSpPr/>
            <p:nvPr/>
          </p:nvSpPr>
          <p:spPr>
            <a:xfrm>
              <a:off x="6707037" y="1990331"/>
              <a:ext cx="676984" cy="914259"/>
            </a:xfrm>
            <a:prstGeom prst="rect">
              <a:avLst/>
            </a:prstGeom>
            <a:gradFill>
              <a:gsLst>
                <a:gs pos="6000">
                  <a:srgbClr val="E5AA02"/>
                </a:gs>
                <a:gs pos="71000">
                  <a:srgbClr val="E6A700"/>
                </a:gs>
              </a:gsLst>
              <a:path path="circle">
                <a:fillToRect l="100000" t="100000"/>
              </a:path>
            </a:gradFill>
            <a:ln>
              <a:noFill/>
            </a:ln>
            <a:scene3d>
              <a:camera prst="perspectiveRight">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4C089568-820A-458E-B089-9B398F055327}"/>
                </a:ext>
              </a:extLst>
            </p:cNvPr>
            <p:cNvSpPr/>
            <p:nvPr/>
          </p:nvSpPr>
          <p:spPr>
            <a:xfrm>
              <a:off x="5434333" y="1990331"/>
              <a:ext cx="676984" cy="914259"/>
            </a:xfrm>
            <a:prstGeom prst="rect">
              <a:avLst/>
            </a:prstGeom>
            <a:gradFill>
              <a:gsLst>
                <a:gs pos="6000">
                  <a:srgbClr val="FFDE80"/>
                </a:gs>
                <a:gs pos="72000">
                  <a:srgbClr val="FADF7F"/>
                </a:gs>
              </a:gsLst>
              <a:path path="circle">
                <a:fillToRect l="100000" t="100000"/>
              </a:path>
            </a:gradFill>
            <a:ln>
              <a:noFill/>
            </a:ln>
            <a:scene3d>
              <a:camera prst="perspectiveLef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7" name="Group 36">
            <a:extLst>
              <a:ext uri="{FF2B5EF4-FFF2-40B4-BE49-F238E27FC236}">
                <a16:creationId xmlns:a16="http://schemas.microsoft.com/office/drawing/2014/main" id="{509DA1B5-34AF-41DB-BBD8-A49FB1274249}"/>
              </a:ext>
            </a:extLst>
          </p:cNvPr>
          <p:cNvGrpSpPr/>
          <p:nvPr/>
        </p:nvGrpSpPr>
        <p:grpSpPr>
          <a:xfrm>
            <a:off x="5197154" y="1992214"/>
            <a:ext cx="1938113" cy="922545"/>
            <a:chOff x="5432242" y="1091359"/>
            <a:chExt cx="1938113" cy="922545"/>
          </a:xfrm>
        </p:grpSpPr>
        <p:sp>
          <p:nvSpPr>
            <p:cNvPr id="26" name="Rectangle 25">
              <a:extLst>
                <a:ext uri="{FF2B5EF4-FFF2-40B4-BE49-F238E27FC236}">
                  <a16:creationId xmlns:a16="http://schemas.microsoft.com/office/drawing/2014/main" id="{A7BB59E3-4457-477C-BB7A-A832869A3FFB}"/>
                </a:ext>
              </a:extLst>
            </p:cNvPr>
            <p:cNvSpPr/>
            <p:nvPr/>
          </p:nvSpPr>
          <p:spPr>
            <a:xfrm>
              <a:off x="6068078" y="1091359"/>
              <a:ext cx="676984" cy="922545"/>
            </a:xfrm>
            <a:prstGeom prst="rect">
              <a:avLst/>
            </a:prstGeom>
            <a:solidFill>
              <a:srgbClr val="EC5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B436643F-4EA1-4F29-8A10-E14BEE96B2B7}"/>
                </a:ext>
              </a:extLst>
            </p:cNvPr>
            <p:cNvSpPr/>
            <p:nvPr/>
          </p:nvSpPr>
          <p:spPr>
            <a:xfrm>
              <a:off x="6693371" y="1097390"/>
              <a:ext cx="676984" cy="914259"/>
            </a:xfrm>
            <a:prstGeom prst="rect">
              <a:avLst/>
            </a:prstGeom>
            <a:gradFill>
              <a:gsLst>
                <a:gs pos="6000">
                  <a:srgbClr val="D11D6D"/>
                </a:gs>
                <a:gs pos="72000">
                  <a:srgbClr val="CE1F6B"/>
                </a:gs>
              </a:gsLst>
              <a:path path="circle">
                <a:fillToRect l="100000" t="100000"/>
              </a:path>
            </a:gradFill>
            <a:ln>
              <a:noFill/>
            </a:ln>
            <a:scene3d>
              <a:camera prst="perspectiveRight">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B0380EB0-788E-484E-82EB-E0B2FD0E31F1}"/>
                </a:ext>
              </a:extLst>
            </p:cNvPr>
            <p:cNvSpPr/>
            <p:nvPr/>
          </p:nvSpPr>
          <p:spPr>
            <a:xfrm>
              <a:off x="5432242" y="1097390"/>
              <a:ext cx="676984" cy="914259"/>
            </a:xfrm>
            <a:prstGeom prst="rect">
              <a:avLst/>
            </a:prstGeom>
            <a:solidFill>
              <a:srgbClr val="CD689B"/>
            </a:solidFill>
            <a:ln>
              <a:noFill/>
            </a:ln>
            <a:scene3d>
              <a:camera prst="perspectiveLef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6" name="Group 35">
            <a:extLst>
              <a:ext uri="{FF2B5EF4-FFF2-40B4-BE49-F238E27FC236}">
                <a16:creationId xmlns:a16="http://schemas.microsoft.com/office/drawing/2014/main" id="{D3E24014-B54A-4310-990C-9B0407CD0F9B}"/>
              </a:ext>
            </a:extLst>
          </p:cNvPr>
          <p:cNvGrpSpPr/>
          <p:nvPr/>
        </p:nvGrpSpPr>
        <p:grpSpPr>
          <a:xfrm>
            <a:off x="5188127" y="1085651"/>
            <a:ext cx="1945878" cy="922545"/>
            <a:chOff x="5432242" y="178134"/>
            <a:chExt cx="1945878" cy="922545"/>
          </a:xfrm>
        </p:grpSpPr>
        <p:sp>
          <p:nvSpPr>
            <p:cNvPr id="29" name="Rectangle 28">
              <a:extLst>
                <a:ext uri="{FF2B5EF4-FFF2-40B4-BE49-F238E27FC236}">
                  <a16:creationId xmlns:a16="http://schemas.microsoft.com/office/drawing/2014/main" id="{F1980123-3344-4382-8C80-B7FC669A49E3}"/>
                </a:ext>
              </a:extLst>
            </p:cNvPr>
            <p:cNvSpPr/>
            <p:nvPr/>
          </p:nvSpPr>
          <p:spPr>
            <a:xfrm>
              <a:off x="6068078" y="178134"/>
              <a:ext cx="676984" cy="922545"/>
            </a:xfrm>
            <a:prstGeom prst="rect">
              <a:avLst/>
            </a:prstGeom>
            <a:solidFill>
              <a:srgbClr val="0EA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12E92C1E-7511-4350-99F4-B12A0F019E58}"/>
                </a:ext>
              </a:extLst>
            </p:cNvPr>
            <p:cNvSpPr/>
            <p:nvPr/>
          </p:nvSpPr>
          <p:spPr>
            <a:xfrm>
              <a:off x="6701136" y="184165"/>
              <a:ext cx="676984" cy="914259"/>
            </a:xfrm>
            <a:prstGeom prst="rect">
              <a:avLst/>
            </a:prstGeom>
            <a:solidFill>
              <a:srgbClr val="0184B5"/>
            </a:solidFill>
            <a:ln>
              <a:noFill/>
            </a:ln>
            <a:scene3d>
              <a:camera prst="perspectiveRight">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a:extLst>
                <a:ext uri="{FF2B5EF4-FFF2-40B4-BE49-F238E27FC236}">
                  <a16:creationId xmlns:a16="http://schemas.microsoft.com/office/drawing/2014/main" id="{44241E3F-042D-44F6-BFF8-20B1CC7D8B67}"/>
                </a:ext>
              </a:extLst>
            </p:cNvPr>
            <p:cNvSpPr/>
            <p:nvPr/>
          </p:nvSpPr>
          <p:spPr>
            <a:xfrm>
              <a:off x="5432242" y="184165"/>
              <a:ext cx="676984" cy="914259"/>
            </a:xfrm>
            <a:prstGeom prst="rect">
              <a:avLst/>
            </a:prstGeom>
            <a:solidFill>
              <a:srgbClr val="5DD0FF"/>
            </a:solidFill>
            <a:ln>
              <a:noFill/>
            </a:ln>
            <a:scene3d>
              <a:camera prst="perspectiveLef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 name="Group 31">
            <a:extLst>
              <a:ext uri="{FF2B5EF4-FFF2-40B4-BE49-F238E27FC236}">
                <a16:creationId xmlns:a16="http://schemas.microsoft.com/office/drawing/2014/main" id="{31B32EC1-B3C1-43AE-94AB-B8F34D07D610}"/>
              </a:ext>
            </a:extLst>
          </p:cNvPr>
          <p:cNvGrpSpPr/>
          <p:nvPr/>
        </p:nvGrpSpPr>
        <p:grpSpPr>
          <a:xfrm>
            <a:off x="5272480" y="4728222"/>
            <a:ext cx="1785140" cy="1945613"/>
            <a:chOff x="2467506" y="1583689"/>
            <a:chExt cx="1240915" cy="1175153"/>
          </a:xfrm>
        </p:grpSpPr>
        <p:sp>
          <p:nvSpPr>
            <p:cNvPr id="33" name="Freeform: Shape 32">
              <a:extLst>
                <a:ext uri="{FF2B5EF4-FFF2-40B4-BE49-F238E27FC236}">
                  <a16:creationId xmlns:a16="http://schemas.microsoft.com/office/drawing/2014/main" id="{D0C2EFEC-E943-4C7B-A835-8575C87DEFEE}"/>
                </a:ext>
              </a:extLst>
            </p:cNvPr>
            <p:cNvSpPr/>
            <p:nvPr/>
          </p:nvSpPr>
          <p:spPr>
            <a:xfrm rot="10800000">
              <a:off x="2467506" y="1583689"/>
              <a:ext cx="1240915" cy="1175152"/>
            </a:xfrm>
            <a:custGeom>
              <a:avLst/>
              <a:gdLst>
                <a:gd name="connsiteX0" fmla="*/ 314465 w 1240914"/>
                <a:gd name="connsiteY0" fmla="*/ 1175152 h 1175152"/>
                <a:gd name="connsiteX1" fmla="*/ 297686 w 1240914"/>
                <a:gd name="connsiteY1" fmla="*/ 1115115 h 1175152"/>
                <a:gd name="connsiteX2" fmla="*/ 64081 w 1240914"/>
                <a:gd name="connsiteY2" fmla="*/ 797503 h 1175152"/>
                <a:gd name="connsiteX3" fmla="*/ 25903 w 1240914"/>
                <a:gd name="connsiteY3" fmla="*/ 804759 h 1175152"/>
                <a:gd name="connsiteX4" fmla="*/ 0 w 1240914"/>
                <a:gd name="connsiteY4" fmla="*/ 819657 h 1175152"/>
                <a:gd name="connsiteX5" fmla="*/ 604438 w 1240914"/>
                <a:gd name="connsiteY5" fmla="*/ 0 h 1175152"/>
                <a:gd name="connsiteX6" fmla="*/ 1240914 w 1240914"/>
                <a:gd name="connsiteY6" fmla="*/ 863102 h 1175152"/>
                <a:gd name="connsiteX7" fmla="*/ 1233798 w 1240914"/>
                <a:gd name="connsiteY7" fmla="*/ 859509 h 1175152"/>
                <a:gd name="connsiteX8" fmla="*/ 1196386 w 1240914"/>
                <a:gd name="connsiteY8" fmla="*/ 853266 h 1175152"/>
                <a:gd name="connsiteX9" fmla="*/ 967472 w 1240914"/>
                <a:gd name="connsiteY9" fmla="*/ 1126532 h 1175152"/>
                <a:gd name="connsiteX10" fmla="*/ 955664 w 1240914"/>
                <a:gd name="connsiteY10" fmla="*/ 1163629 h 1175152"/>
                <a:gd name="connsiteX11" fmla="*/ 954083 w 1240914"/>
                <a:gd name="connsiteY11" fmla="*/ 1157554 h 1175152"/>
                <a:gd name="connsiteX12" fmla="*/ 636564 w 1240914"/>
                <a:gd name="connsiteY12" fmla="*/ 750971 h 1175152"/>
                <a:gd name="connsiteX13" fmla="*/ 319045 w 1240914"/>
                <a:gd name="connsiteY13" fmla="*/ 1157554 h 1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914" h="1175152">
                  <a:moveTo>
                    <a:pt x="314465" y="1175152"/>
                  </a:moveTo>
                  <a:lnTo>
                    <a:pt x="297686" y="1115115"/>
                  </a:lnTo>
                  <a:cubicBezTo>
                    <a:pt x="236572" y="918126"/>
                    <a:pt x="154422" y="797503"/>
                    <a:pt x="64081" y="797503"/>
                  </a:cubicBezTo>
                  <a:cubicBezTo>
                    <a:pt x="51175" y="797503"/>
                    <a:pt x="38437" y="799965"/>
                    <a:pt x="25903" y="804759"/>
                  </a:cubicBezTo>
                  <a:lnTo>
                    <a:pt x="0" y="819657"/>
                  </a:lnTo>
                  <a:lnTo>
                    <a:pt x="604438" y="0"/>
                  </a:lnTo>
                  <a:lnTo>
                    <a:pt x="1240914" y="863102"/>
                  </a:lnTo>
                  <a:lnTo>
                    <a:pt x="1233798" y="859509"/>
                  </a:lnTo>
                  <a:cubicBezTo>
                    <a:pt x="1221516" y="855384"/>
                    <a:pt x="1209033" y="853266"/>
                    <a:pt x="1196386" y="853266"/>
                  </a:cubicBezTo>
                  <a:cubicBezTo>
                    <a:pt x="1107860" y="853266"/>
                    <a:pt x="1027358" y="957047"/>
                    <a:pt x="967472" y="1126532"/>
                  </a:cubicBezTo>
                  <a:lnTo>
                    <a:pt x="955664" y="1163629"/>
                  </a:lnTo>
                  <a:lnTo>
                    <a:pt x="954083" y="1157554"/>
                  </a:lnTo>
                  <a:cubicBezTo>
                    <a:pt x="877090" y="908519"/>
                    <a:pt x="763397" y="750971"/>
                    <a:pt x="636564" y="750971"/>
                  </a:cubicBezTo>
                  <a:cubicBezTo>
                    <a:pt x="509731" y="750971"/>
                    <a:pt x="396037" y="908519"/>
                    <a:pt x="319045" y="1157554"/>
                  </a:cubicBezTo>
                  <a:close/>
                </a:path>
              </a:pathLst>
            </a:custGeom>
            <a:gradFill flip="none" rotWithShape="1">
              <a:gsLst>
                <a:gs pos="39000">
                  <a:srgbClr val="F4D2A2"/>
                </a:gs>
                <a:gs pos="55000">
                  <a:schemeClr val="bg1"/>
                </a:gs>
                <a:gs pos="69000">
                  <a:srgbClr val="DBA556"/>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Freeform: Shape 33">
              <a:extLst>
                <a:ext uri="{FF2B5EF4-FFF2-40B4-BE49-F238E27FC236}">
                  <a16:creationId xmlns:a16="http://schemas.microsoft.com/office/drawing/2014/main" id="{77A5B0A1-FC5A-4E0A-85AA-9899D588C8B2}"/>
                </a:ext>
              </a:extLst>
            </p:cNvPr>
            <p:cNvSpPr/>
            <p:nvPr/>
          </p:nvSpPr>
          <p:spPr>
            <a:xfrm rot="10800000">
              <a:off x="3095390" y="1627583"/>
              <a:ext cx="609097" cy="1131258"/>
            </a:xfrm>
            <a:custGeom>
              <a:avLst/>
              <a:gdLst>
                <a:gd name="connsiteX0" fmla="*/ 302198 w 609097"/>
                <a:gd name="connsiteY0" fmla="*/ 1131259 h 1131259"/>
                <a:gd name="connsiteX1" fmla="*/ 297686 w 609097"/>
                <a:gd name="connsiteY1" fmla="*/ 1115115 h 1131259"/>
                <a:gd name="connsiteX2" fmla="*/ 64081 w 609097"/>
                <a:gd name="connsiteY2" fmla="*/ 797503 h 1131259"/>
                <a:gd name="connsiteX3" fmla="*/ 25903 w 609097"/>
                <a:gd name="connsiteY3" fmla="*/ 804759 h 1131259"/>
                <a:gd name="connsiteX4" fmla="*/ 0 w 609097"/>
                <a:gd name="connsiteY4" fmla="*/ 819657 h 1131259"/>
                <a:gd name="connsiteX5" fmla="*/ 604438 w 609097"/>
                <a:gd name="connsiteY5" fmla="*/ 0 h 1131259"/>
                <a:gd name="connsiteX6" fmla="*/ 609097 w 609097"/>
                <a:gd name="connsiteY6" fmla="*/ 6318 h 113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097" h="1131259">
                  <a:moveTo>
                    <a:pt x="302198" y="1131259"/>
                  </a:moveTo>
                  <a:lnTo>
                    <a:pt x="297686" y="1115115"/>
                  </a:lnTo>
                  <a:cubicBezTo>
                    <a:pt x="236572" y="918126"/>
                    <a:pt x="154422" y="797503"/>
                    <a:pt x="64081" y="797503"/>
                  </a:cubicBezTo>
                  <a:cubicBezTo>
                    <a:pt x="51175" y="797503"/>
                    <a:pt x="38437" y="799965"/>
                    <a:pt x="25903" y="804759"/>
                  </a:cubicBezTo>
                  <a:lnTo>
                    <a:pt x="0" y="819657"/>
                  </a:lnTo>
                  <a:lnTo>
                    <a:pt x="604438" y="0"/>
                  </a:lnTo>
                  <a:lnTo>
                    <a:pt x="609097" y="6318"/>
                  </a:lnTo>
                  <a:close/>
                </a:path>
              </a:pathLst>
            </a:custGeom>
            <a:gradFill>
              <a:gsLst>
                <a:gs pos="6000">
                  <a:srgbClr val="C55D1E">
                    <a:lumMod val="78000"/>
                    <a:lumOff val="22000"/>
                    <a:alpha val="0"/>
                  </a:srgbClr>
                </a:gs>
                <a:gs pos="71000">
                  <a:srgbClr val="BD611E"/>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a:extLst>
                <a:ext uri="{FF2B5EF4-FFF2-40B4-BE49-F238E27FC236}">
                  <a16:creationId xmlns:a16="http://schemas.microsoft.com/office/drawing/2014/main" id="{DB59B068-81CA-4C55-A3E6-D2FD7C36D092}"/>
                </a:ext>
              </a:extLst>
            </p:cNvPr>
            <p:cNvSpPr/>
            <p:nvPr/>
          </p:nvSpPr>
          <p:spPr>
            <a:xfrm rot="10800000">
              <a:off x="2943627" y="2481059"/>
              <a:ext cx="314427" cy="277783"/>
            </a:xfrm>
            <a:custGeom>
              <a:avLst/>
              <a:gdLst>
                <a:gd name="connsiteX0" fmla="*/ 154352 w 314427"/>
                <a:gd name="connsiteY0" fmla="*/ 277783 h 277783"/>
                <a:gd name="connsiteX1" fmla="*/ 51645 w 314427"/>
                <a:gd name="connsiteY1" fmla="*/ 253144 h 277783"/>
                <a:gd name="connsiteX2" fmla="*/ 0 w 314427"/>
                <a:gd name="connsiteY2" fmla="*/ 213748 h 277783"/>
                <a:gd name="connsiteX3" fmla="*/ 157624 w 314427"/>
                <a:gd name="connsiteY3" fmla="*/ 0 h 277783"/>
                <a:gd name="connsiteX4" fmla="*/ 314427 w 314427"/>
                <a:gd name="connsiteY4" fmla="*/ 212635 h 277783"/>
                <a:gd name="connsiteX5" fmla="*/ 288790 w 314427"/>
                <a:gd name="connsiteY5" fmla="*/ 234715 h 277783"/>
                <a:gd name="connsiteX6" fmla="*/ 154352 w 314427"/>
                <a:gd name="connsiteY6" fmla="*/ 277783 h 27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427" h="277783">
                  <a:moveTo>
                    <a:pt x="154352" y="277783"/>
                  </a:moveTo>
                  <a:cubicBezTo>
                    <a:pt x="118586" y="277783"/>
                    <a:pt x="84090" y="269157"/>
                    <a:pt x="51645" y="253144"/>
                  </a:cubicBezTo>
                  <a:lnTo>
                    <a:pt x="0" y="213748"/>
                  </a:lnTo>
                  <a:lnTo>
                    <a:pt x="157624" y="0"/>
                  </a:lnTo>
                  <a:lnTo>
                    <a:pt x="314427" y="212635"/>
                  </a:lnTo>
                  <a:lnTo>
                    <a:pt x="288790" y="234715"/>
                  </a:lnTo>
                  <a:cubicBezTo>
                    <a:pt x="247470" y="262447"/>
                    <a:pt x="202040" y="277783"/>
                    <a:pt x="154352" y="277783"/>
                  </a:cubicBezTo>
                  <a:close/>
                </a:path>
              </a:pathLst>
            </a:custGeom>
            <a:gradFill flip="none" rotWithShape="1">
              <a:gsLst>
                <a:gs pos="28000">
                  <a:schemeClr val="tx1"/>
                </a:gs>
                <a:gs pos="70000">
                  <a:schemeClr val="tx1"/>
                </a:gs>
                <a:gs pos="63000">
                  <a:schemeClr val="bg1"/>
                </a:gs>
                <a:gs pos="58000">
                  <a:schemeClr val="tx1">
                    <a:lumMod val="50000"/>
                    <a:lumOff val="5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3" name="Group 42">
            <a:extLst>
              <a:ext uri="{FF2B5EF4-FFF2-40B4-BE49-F238E27FC236}">
                <a16:creationId xmlns:a16="http://schemas.microsoft.com/office/drawing/2014/main" id="{6778A956-EAB3-45E8-AA2E-0B13E2FD2C95}"/>
              </a:ext>
            </a:extLst>
          </p:cNvPr>
          <p:cNvGrpSpPr/>
          <p:nvPr/>
        </p:nvGrpSpPr>
        <p:grpSpPr>
          <a:xfrm>
            <a:off x="5189159" y="4680541"/>
            <a:ext cx="1951779" cy="1011623"/>
            <a:chOff x="5432242" y="3784922"/>
            <a:chExt cx="1951779" cy="1011623"/>
          </a:xfrm>
        </p:grpSpPr>
        <p:sp>
          <p:nvSpPr>
            <p:cNvPr id="22" name="Freeform: Shape 21">
              <a:extLst>
                <a:ext uri="{FF2B5EF4-FFF2-40B4-BE49-F238E27FC236}">
                  <a16:creationId xmlns:a16="http://schemas.microsoft.com/office/drawing/2014/main" id="{D2BC3C15-47BF-4423-91B8-4D94C29941D7}"/>
                </a:ext>
              </a:extLst>
            </p:cNvPr>
            <p:cNvSpPr/>
            <p:nvPr/>
          </p:nvSpPr>
          <p:spPr>
            <a:xfrm>
              <a:off x="6069110" y="3784922"/>
              <a:ext cx="676984" cy="922545"/>
            </a:xfrm>
            <a:custGeom>
              <a:avLst/>
              <a:gdLst>
                <a:gd name="connsiteX0" fmla="*/ 0 w 676984"/>
                <a:gd name="connsiteY0" fmla="*/ 0 h 631528"/>
                <a:gd name="connsiteX1" fmla="*/ 676984 w 676984"/>
                <a:gd name="connsiteY1" fmla="*/ 0 h 631528"/>
                <a:gd name="connsiteX2" fmla="*/ 676984 w 676984"/>
                <a:gd name="connsiteY2" fmla="*/ 294209 h 631528"/>
                <a:gd name="connsiteX3" fmla="*/ 627708 w 676984"/>
                <a:gd name="connsiteY3" fmla="*/ 409228 h 631528"/>
                <a:gd name="connsiteX4" fmla="*/ 343067 w 676984"/>
                <a:gd name="connsiteY4" fmla="*/ 631528 h 631528"/>
                <a:gd name="connsiteX5" fmla="*/ 58426 w 676984"/>
                <a:gd name="connsiteY5" fmla="*/ 409228 h 631528"/>
                <a:gd name="connsiteX6" fmla="*/ 0 w 676984"/>
                <a:gd name="connsiteY6" fmla="*/ 272853 h 63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984" h="631528">
                  <a:moveTo>
                    <a:pt x="0" y="0"/>
                  </a:moveTo>
                  <a:lnTo>
                    <a:pt x="676984" y="0"/>
                  </a:lnTo>
                  <a:lnTo>
                    <a:pt x="676984" y="294209"/>
                  </a:lnTo>
                  <a:lnTo>
                    <a:pt x="627708" y="409228"/>
                  </a:lnTo>
                  <a:cubicBezTo>
                    <a:pt x="552531" y="547343"/>
                    <a:pt x="452665" y="631528"/>
                    <a:pt x="343067" y="631528"/>
                  </a:cubicBezTo>
                  <a:cubicBezTo>
                    <a:pt x="233468" y="631528"/>
                    <a:pt x="133602" y="547343"/>
                    <a:pt x="58426" y="409228"/>
                  </a:cubicBezTo>
                  <a:lnTo>
                    <a:pt x="0" y="272853"/>
                  </a:lnTo>
                  <a:close/>
                </a:path>
              </a:pathLst>
            </a:custGeom>
            <a:gradFill>
              <a:gsLst>
                <a:gs pos="6000">
                  <a:srgbClr val="09CF61"/>
                </a:gs>
                <a:gs pos="71000">
                  <a:srgbClr val="00D6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Freeform: Shape 19">
              <a:extLst>
                <a:ext uri="{FF2B5EF4-FFF2-40B4-BE49-F238E27FC236}">
                  <a16:creationId xmlns:a16="http://schemas.microsoft.com/office/drawing/2014/main" id="{7327C738-6BC9-4B85-851B-DC318E77CDDA}"/>
                </a:ext>
              </a:extLst>
            </p:cNvPr>
            <p:cNvSpPr/>
            <p:nvPr/>
          </p:nvSpPr>
          <p:spPr>
            <a:xfrm>
              <a:off x="6707037" y="3784922"/>
              <a:ext cx="676984" cy="1011623"/>
            </a:xfrm>
            <a:custGeom>
              <a:avLst/>
              <a:gdLst>
                <a:gd name="connsiteX0" fmla="*/ 0 w 676984"/>
                <a:gd name="connsiteY0" fmla="*/ 0 h 692506"/>
                <a:gd name="connsiteX1" fmla="*/ 676984 w 676984"/>
                <a:gd name="connsiteY1" fmla="*/ 0 h 692506"/>
                <a:gd name="connsiteX2" fmla="*/ 676984 w 676984"/>
                <a:gd name="connsiteY2" fmla="*/ 332197 h 692506"/>
                <a:gd name="connsiteX3" fmla="*/ 629741 w 676984"/>
                <a:gd name="connsiteY3" fmla="*/ 453270 h 692506"/>
                <a:gd name="connsiteX4" fmla="*/ 350742 w 676984"/>
                <a:gd name="connsiteY4" fmla="*/ 692506 h 692506"/>
                <a:gd name="connsiteX5" fmla="*/ 6666 w 676984"/>
                <a:gd name="connsiteY5" fmla="*/ 286493 h 692506"/>
                <a:gd name="connsiteX6" fmla="*/ 0 w 676984"/>
                <a:gd name="connsiteY6" fmla="*/ 259237 h 69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984" h="692506">
                  <a:moveTo>
                    <a:pt x="0" y="0"/>
                  </a:moveTo>
                  <a:lnTo>
                    <a:pt x="676984" y="0"/>
                  </a:lnTo>
                  <a:lnTo>
                    <a:pt x="676984" y="332197"/>
                  </a:lnTo>
                  <a:lnTo>
                    <a:pt x="629741" y="453270"/>
                  </a:lnTo>
                  <a:cubicBezTo>
                    <a:pt x="556055" y="601907"/>
                    <a:pt x="458168" y="692506"/>
                    <a:pt x="350742" y="692506"/>
                  </a:cubicBezTo>
                  <a:cubicBezTo>
                    <a:pt x="207507" y="692506"/>
                    <a:pt x="81232" y="531441"/>
                    <a:pt x="6666" y="286493"/>
                  </a:cubicBezTo>
                  <a:lnTo>
                    <a:pt x="0" y="259237"/>
                  </a:lnTo>
                  <a:close/>
                </a:path>
              </a:pathLst>
            </a:custGeom>
            <a:gradFill>
              <a:gsLst>
                <a:gs pos="39000">
                  <a:srgbClr val="01AD4E"/>
                </a:gs>
                <a:gs pos="69000">
                  <a:srgbClr val="00AF56"/>
                </a:gs>
              </a:gsLst>
              <a:lin ang="20400000" scaled="0"/>
            </a:gradFill>
            <a:ln>
              <a:noFill/>
            </a:ln>
            <a:scene3d>
              <a:camera prst="perspectiveRight">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Freeform: Shape 20">
              <a:extLst>
                <a:ext uri="{FF2B5EF4-FFF2-40B4-BE49-F238E27FC236}">
                  <a16:creationId xmlns:a16="http://schemas.microsoft.com/office/drawing/2014/main" id="{E9A55A9A-6742-467C-8BDD-5B45400E15F5}"/>
                </a:ext>
              </a:extLst>
            </p:cNvPr>
            <p:cNvSpPr/>
            <p:nvPr/>
          </p:nvSpPr>
          <p:spPr>
            <a:xfrm>
              <a:off x="5432242" y="3785768"/>
              <a:ext cx="676984" cy="936367"/>
            </a:xfrm>
            <a:custGeom>
              <a:avLst/>
              <a:gdLst>
                <a:gd name="connsiteX0" fmla="*/ 0 w 676984"/>
                <a:gd name="connsiteY0" fmla="*/ 0 h 640990"/>
                <a:gd name="connsiteX1" fmla="*/ 676984 w 676984"/>
                <a:gd name="connsiteY1" fmla="*/ 0 h 640990"/>
                <a:gd name="connsiteX2" fmla="*/ 676984 w 676984"/>
                <a:gd name="connsiteY2" fmla="*/ 218879 h 640990"/>
                <a:gd name="connsiteX3" fmla="*/ 673047 w 676984"/>
                <a:gd name="connsiteY3" fmla="*/ 234977 h 640990"/>
                <a:gd name="connsiteX4" fmla="*/ 328971 w 676984"/>
                <a:gd name="connsiteY4" fmla="*/ 640990 h 640990"/>
                <a:gd name="connsiteX5" fmla="*/ 49972 w 676984"/>
                <a:gd name="connsiteY5" fmla="*/ 401754 h 640990"/>
                <a:gd name="connsiteX6" fmla="*/ 0 w 676984"/>
                <a:gd name="connsiteY6" fmla="*/ 273687 h 64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984" h="640990">
                  <a:moveTo>
                    <a:pt x="0" y="0"/>
                  </a:moveTo>
                  <a:lnTo>
                    <a:pt x="676984" y="0"/>
                  </a:lnTo>
                  <a:lnTo>
                    <a:pt x="676984" y="218879"/>
                  </a:lnTo>
                  <a:lnTo>
                    <a:pt x="673047" y="234977"/>
                  </a:lnTo>
                  <a:cubicBezTo>
                    <a:pt x="598482" y="479925"/>
                    <a:pt x="472206" y="640990"/>
                    <a:pt x="328971" y="640990"/>
                  </a:cubicBezTo>
                  <a:cubicBezTo>
                    <a:pt x="221545" y="640990"/>
                    <a:pt x="123658" y="550391"/>
                    <a:pt x="49972" y="401754"/>
                  </a:cubicBezTo>
                  <a:lnTo>
                    <a:pt x="0" y="273687"/>
                  </a:lnTo>
                  <a:close/>
                </a:path>
              </a:pathLst>
            </a:custGeom>
            <a:gradFill>
              <a:gsLst>
                <a:gs pos="6000">
                  <a:srgbClr val="4EFCA3"/>
                </a:gs>
                <a:gs pos="71000">
                  <a:srgbClr val="63FBAA"/>
                </a:gs>
              </a:gsLst>
              <a:path path="circle">
                <a:fillToRect l="100000" t="100000"/>
              </a:path>
            </a:gradFill>
            <a:ln>
              <a:noFill/>
            </a:ln>
            <a:scene3d>
              <a:camera prst="perspectiveLef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4" name="Rectangle 43">
            <a:extLst>
              <a:ext uri="{FF2B5EF4-FFF2-40B4-BE49-F238E27FC236}">
                <a16:creationId xmlns:a16="http://schemas.microsoft.com/office/drawing/2014/main" id="{FE251C05-58C5-430F-954C-355C21A42C1E}"/>
              </a:ext>
            </a:extLst>
          </p:cNvPr>
          <p:cNvSpPr/>
          <p:nvPr/>
        </p:nvSpPr>
        <p:spPr>
          <a:xfrm>
            <a:off x="5231131" y="996573"/>
            <a:ext cx="1859280" cy="6749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71EDE608-518A-4034-A4B5-0E8640D321A9}"/>
              </a:ext>
            </a:extLst>
          </p:cNvPr>
          <p:cNvSpPr/>
          <p:nvPr/>
        </p:nvSpPr>
        <p:spPr>
          <a:xfrm>
            <a:off x="5231131" y="902384"/>
            <a:ext cx="1859280" cy="674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8F7FFC7F-BAD5-4E55-9CE6-BB3092C95966}"/>
              </a:ext>
            </a:extLst>
          </p:cNvPr>
          <p:cNvSpPr/>
          <p:nvPr/>
        </p:nvSpPr>
        <p:spPr>
          <a:xfrm>
            <a:off x="5232727" y="805938"/>
            <a:ext cx="1859280" cy="6749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Shape 49">
            <a:extLst>
              <a:ext uri="{FF2B5EF4-FFF2-40B4-BE49-F238E27FC236}">
                <a16:creationId xmlns:a16="http://schemas.microsoft.com/office/drawing/2014/main" id="{420C14E9-B3E1-436A-BDED-16AD2B16646A}"/>
              </a:ext>
            </a:extLst>
          </p:cNvPr>
          <p:cNvSpPr/>
          <p:nvPr/>
        </p:nvSpPr>
        <p:spPr>
          <a:xfrm rot="5400000">
            <a:off x="5874138" y="-458845"/>
            <a:ext cx="573260" cy="1859279"/>
          </a:xfrm>
          <a:custGeom>
            <a:avLst/>
            <a:gdLst>
              <a:gd name="connsiteX0" fmla="*/ 216085 w 282617"/>
              <a:gd name="connsiteY0" fmla="*/ 0 h 450675"/>
              <a:gd name="connsiteX1" fmla="*/ 282617 w 282617"/>
              <a:gd name="connsiteY1" fmla="*/ 0 h 450675"/>
              <a:gd name="connsiteX2" fmla="*/ 282617 w 282617"/>
              <a:gd name="connsiteY2" fmla="*/ 450675 h 450675"/>
              <a:gd name="connsiteX3" fmla="*/ 216085 w 282617"/>
              <a:gd name="connsiteY3" fmla="*/ 450675 h 450675"/>
              <a:gd name="connsiteX4" fmla="*/ 0 w 282617"/>
              <a:gd name="connsiteY4" fmla="*/ 234590 h 450675"/>
              <a:gd name="connsiteX5" fmla="*/ 0 w 282617"/>
              <a:gd name="connsiteY5" fmla="*/ 216085 h 450675"/>
              <a:gd name="connsiteX6" fmla="*/ 216085 w 282617"/>
              <a:gd name="connsiteY6" fmla="*/ 0 h 45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617" h="450675">
                <a:moveTo>
                  <a:pt x="216085" y="0"/>
                </a:moveTo>
                <a:lnTo>
                  <a:pt x="282617" y="0"/>
                </a:lnTo>
                <a:lnTo>
                  <a:pt x="282617" y="450675"/>
                </a:lnTo>
                <a:lnTo>
                  <a:pt x="216085" y="450675"/>
                </a:lnTo>
                <a:cubicBezTo>
                  <a:pt x="96745" y="450675"/>
                  <a:pt x="0" y="353930"/>
                  <a:pt x="0" y="234590"/>
                </a:cubicBezTo>
                <a:lnTo>
                  <a:pt x="0" y="216085"/>
                </a:lnTo>
                <a:cubicBezTo>
                  <a:pt x="0" y="96745"/>
                  <a:pt x="96745" y="0"/>
                  <a:pt x="216085"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B610835F-786B-4F4E-8F8E-9CCEB47930F2}"/>
              </a:ext>
            </a:extLst>
          </p:cNvPr>
          <p:cNvGrpSpPr/>
          <p:nvPr/>
        </p:nvGrpSpPr>
        <p:grpSpPr>
          <a:xfrm>
            <a:off x="7084903" y="775458"/>
            <a:ext cx="5033945" cy="1364238"/>
            <a:chOff x="7084903" y="775458"/>
            <a:chExt cx="5033945" cy="1364238"/>
          </a:xfrm>
        </p:grpSpPr>
        <p:sp>
          <p:nvSpPr>
            <p:cNvPr id="131" name="Rectangle 130">
              <a:extLst>
                <a:ext uri="{FF2B5EF4-FFF2-40B4-BE49-F238E27FC236}">
                  <a16:creationId xmlns:a16="http://schemas.microsoft.com/office/drawing/2014/main" id="{BAF1D212-1FC8-4C39-AC7E-7402958C4FCC}"/>
                </a:ext>
              </a:extLst>
            </p:cNvPr>
            <p:cNvSpPr/>
            <p:nvPr/>
          </p:nvSpPr>
          <p:spPr>
            <a:xfrm>
              <a:off x="7084903" y="1091683"/>
              <a:ext cx="3447566" cy="907792"/>
            </a:xfrm>
            <a:prstGeom prst="rect">
              <a:avLst/>
            </a:prstGeom>
            <a:solidFill>
              <a:srgbClr val="01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8" name="Group 117">
              <a:extLst>
                <a:ext uri="{FF2B5EF4-FFF2-40B4-BE49-F238E27FC236}">
                  <a16:creationId xmlns:a16="http://schemas.microsoft.com/office/drawing/2014/main" id="{620189A9-8B5E-4E65-AB9E-16A61A77D05C}"/>
                </a:ext>
              </a:extLst>
            </p:cNvPr>
            <p:cNvGrpSpPr/>
            <p:nvPr/>
          </p:nvGrpSpPr>
          <p:grpSpPr>
            <a:xfrm>
              <a:off x="10514181" y="775458"/>
              <a:ext cx="1604667" cy="1364238"/>
              <a:chOff x="7440177" y="732379"/>
              <a:chExt cx="2514424" cy="1349015"/>
            </a:xfrm>
          </p:grpSpPr>
          <p:grpSp>
            <p:nvGrpSpPr>
              <p:cNvPr id="57" name="Group 56">
                <a:extLst>
                  <a:ext uri="{FF2B5EF4-FFF2-40B4-BE49-F238E27FC236}">
                    <a16:creationId xmlns:a16="http://schemas.microsoft.com/office/drawing/2014/main" id="{F551D2F6-E417-4193-80F2-5C8A6D98359C}"/>
                  </a:ext>
                </a:extLst>
              </p:cNvPr>
              <p:cNvGrpSpPr/>
              <p:nvPr/>
            </p:nvGrpSpPr>
            <p:grpSpPr>
              <a:xfrm>
                <a:off x="7440177" y="916953"/>
                <a:ext cx="331819" cy="1164441"/>
                <a:chOff x="8239760" y="1375410"/>
                <a:chExt cx="381000" cy="1744980"/>
              </a:xfrm>
            </p:grpSpPr>
            <p:sp>
              <p:nvSpPr>
                <p:cNvPr id="53" name="Freeform: Shape 52">
                  <a:extLst>
                    <a:ext uri="{FF2B5EF4-FFF2-40B4-BE49-F238E27FC236}">
                      <a16:creationId xmlns:a16="http://schemas.microsoft.com/office/drawing/2014/main" id="{78B1B649-BE9F-4847-A130-C08E83CC6388}"/>
                    </a:ext>
                  </a:extLst>
                </p:cNvPr>
                <p:cNvSpPr/>
                <p:nvPr/>
              </p:nvSpPr>
              <p:spPr>
                <a:xfrm>
                  <a:off x="8239760" y="1463040"/>
                  <a:ext cx="203200" cy="1574800"/>
                </a:xfrm>
                <a:custGeom>
                  <a:avLst/>
                  <a:gdLst>
                    <a:gd name="connsiteX0" fmla="*/ 169335 w 203200"/>
                    <a:gd name="connsiteY0" fmla="*/ 0 h 1574800"/>
                    <a:gd name="connsiteX1" fmla="*/ 203200 w 203200"/>
                    <a:gd name="connsiteY1" fmla="*/ 0 h 1574800"/>
                    <a:gd name="connsiteX2" fmla="*/ 203200 w 203200"/>
                    <a:gd name="connsiteY2" fmla="*/ 1574800 h 1574800"/>
                    <a:gd name="connsiteX3" fmla="*/ 169335 w 203200"/>
                    <a:gd name="connsiteY3" fmla="*/ 1574800 h 1574800"/>
                    <a:gd name="connsiteX4" fmla="*/ 0 w 203200"/>
                    <a:gd name="connsiteY4" fmla="*/ 1405465 h 1574800"/>
                    <a:gd name="connsiteX5" fmla="*/ 0 w 203200"/>
                    <a:gd name="connsiteY5" fmla="*/ 169335 h 1574800"/>
                    <a:gd name="connsiteX6" fmla="*/ 169335 w 203200"/>
                    <a:gd name="connsiteY6"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574800">
                      <a:moveTo>
                        <a:pt x="169335" y="0"/>
                      </a:moveTo>
                      <a:lnTo>
                        <a:pt x="203200" y="0"/>
                      </a:lnTo>
                      <a:lnTo>
                        <a:pt x="203200" y="1574800"/>
                      </a:lnTo>
                      <a:lnTo>
                        <a:pt x="169335" y="1574800"/>
                      </a:lnTo>
                      <a:cubicBezTo>
                        <a:pt x="75814" y="1574800"/>
                        <a:pt x="0" y="1498986"/>
                        <a:pt x="0" y="1405465"/>
                      </a:cubicBezTo>
                      <a:lnTo>
                        <a:pt x="0" y="169335"/>
                      </a:lnTo>
                      <a:cubicBezTo>
                        <a:pt x="0" y="75814"/>
                        <a:pt x="75814" y="0"/>
                        <a:pt x="169335" y="0"/>
                      </a:cubicBezTo>
                      <a:close/>
                    </a:path>
                  </a:pathLst>
                </a:custGeom>
                <a:solidFill>
                  <a:schemeClr val="bg2">
                    <a:lumMod val="75000"/>
                  </a:schemeClr>
                </a:solidFill>
                <a:ln>
                  <a:noFill/>
                </a:ln>
                <a:scene3d>
                  <a:camera prst="perspectiveLef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Freeform: Shape 53">
                  <a:extLst>
                    <a:ext uri="{FF2B5EF4-FFF2-40B4-BE49-F238E27FC236}">
                      <a16:creationId xmlns:a16="http://schemas.microsoft.com/office/drawing/2014/main" id="{18844CCB-62A7-43A3-A63D-25FC839F39B8}"/>
                    </a:ext>
                  </a:extLst>
                </p:cNvPr>
                <p:cNvSpPr/>
                <p:nvPr/>
              </p:nvSpPr>
              <p:spPr>
                <a:xfrm flipH="1">
                  <a:off x="8417560" y="1460500"/>
                  <a:ext cx="203200" cy="1574800"/>
                </a:xfrm>
                <a:custGeom>
                  <a:avLst/>
                  <a:gdLst>
                    <a:gd name="connsiteX0" fmla="*/ 169335 w 203200"/>
                    <a:gd name="connsiteY0" fmla="*/ 0 h 1574800"/>
                    <a:gd name="connsiteX1" fmla="*/ 203200 w 203200"/>
                    <a:gd name="connsiteY1" fmla="*/ 0 h 1574800"/>
                    <a:gd name="connsiteX2" fmla="*/ 203200 w 203200"/>
                    <a:gd name="connsiteY2" fmla="*/ 1574800 h 1574800"/>
                    <a:gd name="connsiteX3" fmla="*/ 169335 w 203200"/>
                    <a:gd name="connsiteY3" fmla="*/ 1574800 h 1574800"/>
                    <a:gd name="connsiteX4" fmla="*/ 0 w 203200"/>
                    <a:gd name="connsiteY4" fmla="*/ 1405465 h 1574800"/>
                    <a:gd name="connsiteX5" fmla="*/ 0 w 203200"/>
                    <a:gd name="connsiteY5" fmla="*/ 169335 h 1574800"/>
                    <a:gd name="connsiteX6" fmla="*/ 169335 w 203200"/>
                    <a:gd name="connsiteY6"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574800">
                      <a:moveTo>
                        <a:pt x="169335" y="0"/>
                      </a:moveTo>
                      <a:lnTo>
                        <a:pt x="203200" y="0"/>
                      </a:lnTo>
                      <a:lnTo>
                        <a:pt x="203200" y="1574800"/>
                      </a:lnTo>
                      <a:lnTo>
                        <a:pt x="169335" y="1574800"/>
                      </a:lnTo>
                      <a:cubicBezTo>
                        <a:pt x="75814" y="1574800"/>
                        <a:pt x="0" y="1498986"/>
                        <a:pt x="0" y="1405465"/>
                      </a:cubicBezTo>
                      <a:lnTo>
                        <a:pt x="0" y="169335"/>
                      </a:lnTo>
                      <a:cubicBezTo>
                        <a:pt x="0" y="75814"/>
                        <a:pt x="75814" y="0"/>
                        <a:pt x="169335" y="0"/>
                      </a:cubicBezTo>
                      <a:close/>
                    </a:path>
                  </a:pathLst>
                </a:custGeom>
                <a:solidFill>
                  <a:schemeClr val="bg2">
                    <a:lumMod val="50000"/>
                  </a:schemeClr>
                </a:solidFill>
                <a:ln>
                  <a:noFill/>
                </a:ln>
                <a:scene3d>
                  <a:camera prst="perspectiveRight">
                    <a:rot lat="0" lon="21594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Top Corners Rounded 54">
                  <a:extLst>
                    <a:ext uri="{FF2B5EF4-FFF2-40B4-BE49-F238E27FC236}">
                      <a16:creationId xmlns:a16="http://schemas.microsoft.com/office/drawing/2014/main" id="{1CCEE82B-39E4-48DF-9C87-1857E95D1A1A}"/>
                    </a:ext>
                  </a:extLst>
                </p:cNvPr>
                <p:cNvSpPr/>
                <p:nvPr/>
              </p:nvSpPr>
              <p:spPr>
                <a:xfrm>
                  <a:off x="8328660" y="1375410"/>
                  <a:ext cx="203200" cy="97790"/>
                </a:xfrm>
                <a:prstGeom prst="round2SameRect">
                  <a:avLst>
                    <a:gd name="adj1" fmla="val 37447"/>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Top Corners Rounded 55">
                  <a:extLst>
                    <a:ext uri="{FF2B5EF4-FFF2-40B4-BE49-F238E27FC236}">
                      <a16:creationId xmlns:a16="http://schemas.microsoft.com/office/drawing/2014/main" id="{F6355577-1D0E-4F32-9040-F037BA9D8B45}"/>
                    </a:ext>
                  </a:extLst>
                </p:cNvPr>
                <p:cNvSpPr/>
                <p:nvPr/>
              </p:nvSpPr>
              <p:spPr>
                <a:xfrm rot="10800000">
                  <a:off x="8328660" y="3022600"/>
                  <a:ext cx="203200" cy="97790"/>
                </a:xfrm>
                <a:prstGeom prst="round2SameRect">
                  <a:avLst>
                    <a:gd name="adj1" fmla="val 37447"/>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7" name="Freeform: Shape 96">
                <a:extLst>
                  <a:ext uri="{FF2B5EF4-FFF2-40B4-BE49-F238E27FC236}">
                    <a16:creationId xmlns:a16="http://schemas.microsoft.com/office/drawing/2014/main" id="{1A34CAD7-BBC5-4DB2-A550-DA95D736C293}"/>
                  </a:ext>
                </a:extLst>
              </p:cNvPr>
              <p:cNvSpPr/>
              <p:nvPr/>
            </p:nvSpPr>
            <p:spPr>
              <a:xfrm>
                <a:off x="7595026" y="732379"/>
                <a:ext cx="961351" cy="495328"/>
              </a:xfrm>
              <a:custGeom>
                <a:avLst/>
                <a:gdLst>
                  <a:gd name="connsiteX0" fmla="*/ 190327 w 1719072"/>
                  <a:gd name="connsiteY0" fmla="*/ 0 h 744385"/>
                  <a:gd name="connsiteX1" fmla="*/ 472361 w 1719072"/>
                  <a:gd name="connsiteY1" fmla="*/ 0 h 744385"/>
                  <a:gd name="connsiteX2" fmla="*/ 488395 w 1719072"/>
                  <a:gd name="connsiteY2" fmla="*/ 8231 h 744385"/>
                  <a:gd name="connsiteX3" fmla="*/ 510112 w 1719072"/>
                  <a:gd name="connsiteY3" fmla="*/ 33119 h 744385"/>
                  <a:gd name="connsiteX4" fmla="*/ 576583 w 1719072"/>
                  <a:gd name="connsiteY4" fmla="*/ 147583 h 744385"/>
                  <a:gd name="connsiteX5" fmla="*/ 575295 w 1719072"/>
                  <a:gd name="connsiteY5" fmla="*/ 149899 h 744385"/>
                  <a:gd name="connsiteX6" fmla="*/ 707743 w 1719072"/>
                  <a:gd name="connsiteY6" fmla="*/ 373445 h 744385"/>
                  <a:gd name="connsiteX7" fmla="*/ 844613 w 1719072"/>
                  <a:gd name="connsiteY7" fmla="*/ 609139 h 744385"/>
                  <a:gd name="connsiteX8" fmla="*/ 846678 w 1719072"/>
                  <a:gd name="connsiteY8" fmla="*/ 607940 h 744385"/>
                  <a:gd name="connsiteX9" fmla="*/ 852811 w 1719072"/>
                  <a:gd name="connsiteY9" fmla="*/ 618292 h 744385"/>
                  <a:gd name="connsiteX10" fmla="*/ 969372 w 1719072"/>
                  <a:gd name="connsiteY10" fmla="*/ 705661 h 744385"/>
                  <a:gd name="connsiteX11" fmla="*/ 1014385 w 1719072"/>
                  <a:gd name="connsiteY11" fmla="*/ 708290 h 744385"/>
                  <a:gd name="connsiteX12" fmla="*/ 1014385 w 1719072"/>
                  <a:gd name="connsiteY12" fmla="*/ 712277 h 744385"/>
                  <a:gd name="connsiteX13" fmla="*/ 1719072 w 1719072"/>
                  <a:gd name="connsiteY13" fmla="*/ 712277 h 744385"/>
                  <a:gd name="connsiteX14" fmla="*/ 1719072 w 1719072"/>
                  <a:gd name="connsiteY14" fmla="*/ 744385 h 744385"/>
                  <a:gd name="connsiteX15" fmla="*/ 1693672 w 1719072"/>
                  <a:gd name="connsiteY15" fmla="*/ 744385 h 744385"/>
                  <a:gd name="connsiteX16" fmla="*/ 1693672 w 1719072"/>
                  <a:gd name="connsiteY16" fmla="*/ 743785 h 744385"/>
                  <a:gd name="connsiteX17" fmla="*/ 1018582 w 1719072"/>
                  <a:gd name="connsiteY17" fmla="*/ 743785 h 744385"/>
                  <a:gd name="connsiteX18" fmla="*/ 1016811 w 1719072"/>
                  <a:gd name="connsiteY18" fmla="*/ 744207 h 744385"/>
                  <a:gd name="connsiteX19" fmla="*/ 1009586 w 1719072"/>
                  <a:gd name="connsiteY19" fmla="*/ 743785 h 744385"/>
                  <a:gd name="connsiteX20" fmla="*/ 1004062 w 1719072"/>
                  <a:gd name="connsiteY20" fmla="*/ 743785 h 744385"/>
                  <a:gd name="connsiteX21" fmla="*/ 1004062 w 1719072"/>
                  <a:gd name="connsiteY21" fmla="*/ 743462 h 744385"/>
                  <a:gd name="connsiteX22" fmla="*/ 943972 w 1719072"/>
                  <a:gd name="connsiteY22" fmla="*/ 739953 h 744385"/>
                  <a:gd name="connsiteX23" fmla="*/ 827411 w 1719072"/>
                  <a:gd name="connsiteY23" fmla="*/ 652584 h 744385"/>
                  <a:gd name="connsiteX24" fmla="*/ 821278 w 1719072"/>
                  <a:gd name="connsiteY24" fmla="*/ 642232 h 744385"/>
                  <a:gd name="connsiteX25" fmla="*/ 819213 w 1719072"/>
                  <a:gd name="connsiteY25" fmla="*/ 643431 h 744385"/>
                  <a:gd name="connsiteX26" fmla="*/ 682343 w 1719072"/>
                  <a:gd name="connsiteY26" fmla="*/ 407737 h 744385"/>
                  <a:gd name="connsiteX27" fmla="*/ 549895 w 1719072"/>
                  <a:gd name="connsiteY27" fmla="*/ 184191 h 744385"/>
                  <a:gd name="connsiteX28" fmla="*/ 551183 w 1719072"/>
                  <a:gd name="connsiteY28" fmla="*/ 181875 h 744385"/>
                  <a:gd name="connsiteX29" fmla="*/ 484712 w 1719072"/>
                  <a:gd name="connsiteY29" fmla="*/ 67411 h 744385"/>
                  <a:gd name="connsiteX30" fmla="*/ 462995 w 1719072"/>
                  <a:gd name="connsiteY30" fmla="*/ 42523 h 744385"/>
                  <a:gd name="connsiteX31" fmla="*/ 446961 w 1719072"/>
                  <a:gd name="connsiteY31" fmla="*/ 34292 h 744385"/>
                  <a:gd name="connsiteX32" fmla="*/ 270764 w 1719072"/>
                  <a:gd name="connsiteY32" fmla="*/ 34292 h 744385"/>
                  <a:gd name="connsiteX33" fmla="*/ 270764 w 1719072"/>
                  <a:gd name="connsiteY33" fmla="*/ 33002 h 744385"/>
                  <a:gd name="connsiteX34" fmla="*/ 213187 w 1719072"/>
                  <a:gd name="connsiteY34" fmla="*/ 33002 h 744385"/>
                  <a:gd name="connsiteX35" fmla="*/ 22860 w 1719072"/>
                  <a:gd name="connsiteY35" fmla="*/ 223329 h 744385"/>
                  <a:gd name="connsiteX36" fmla="*/ 22860 w 1719072"/>
                  <a:gd name="connsiteY36" fmla="*/ 281048 h 744385"/>
                  <a:gd name="connsiteX37" fmla="*/ 0 w 1719072"/>
                  <a:gd name="connsiteY37" fmla="*/ 281048 h 744385"/>
                  <a:gd name="connsiteX38" fmla="*/ 0 w 1719072"/>
                  <a:gd name="connsiteY38" fmla="*/ 190327 h 744385"/>
                  <a:gd name="connsiteX39" fmla="*/ 190327 w 1719072"/>
                  <a:gd name="connsiteY39" fmla="*/ 0 h 7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19072" h="744385">
                    <a:moveTo>
                      <a:pt x="190327" y="0"/>
                    </a:moveTo>
                    <a:lnTo>
                      <a:pt x="472361" y="0"/>
                    </a:lnTo>
                    <a:lnTo>
                      <a:pt x="488395" y="8231"/>
                    </a:lnTo>
                    <a:lnTo>
                      <a:pt x="510112" y="33119"/>
                    </a:lnTo>
                    <a:lnTo>
                      <a:pt x="576583" y="147583"/>
                    </a:lnTo>
                    <a:lnTo>
                      <a:pt x="575295" y="149899"/>
                    </a:lnTo>
                    <a:lnTo>
                      <a:pt x="707743" y="373445"/>
                    </a:lnTo>
                    <a:lnTo>
                      <a:pt x="844613" y="609139"/>
                    </a:lnTo>
                    <a:lnTo>
                      <a:pt x="846678" y="607940"/>
                    </a:lnTo>
                    <a:lnTo>
                      <a:pt x="852811" y="618292"/>
                    </a:lnTo>
                    <a:cubicBezTo>
                      <a:pt x="879602" y="663509"/>
                      <a:pt x="922183" y="693586"/>
                      <a:pt x="969372" y="705661"/>
                    </a:cubicBezTo>
                    <a:lnTo>
                      <a:pt x="1014385" y="708290"/>
                    </a:lnTo>
                    <a:lnTo>
                      <a:pt x="1014385" y="712277"/>
                    </a:lnTo>
                    <a:lnTo>
                      <a:pt x="1719072" y="712277"/>
                    </a:lnTo>
                    <a:lnTo>
                      <a:pt x="1719072" y="744385"/>
                    </a:lnTo>
                    <a:lnTo>
                      <a:pt x="1693672" y="744385"/>
                    </a:lnTo>
                    <a:lnTo>
                      <a:pt x="1693672" y="743785"/>
                    </a:lnTo>
                    <a:lnTo>
                      <a:pt x="1018582" y="743785"/>
                    </a:lnTo>
                    <a:lnTo>
                      <a:pt x="1016811" y="744207"/>
                    </a:lnTo>
                    <a:lnTo>
                      <a:pt x="1009586" y="743785"/>
                    </a:lnTo>
                    <a:lnTo>
                      <a:pt x="1004062" y="743785"/>
                    </a:lnTo>
                    <a:lnTo>
                      <a:pt x="1004062" y="743462"/>
                    </a:lnTo>
                    <a:lnTo>
                      <a:pt x="943972" y="739953"/>
                    </a:lnTo>
                    <a:cubicBezTo>
                      <a:pt x="896783" y="727878"/>
                      <a:pt x="854202" y="697801"/>
                      <a:pt x="827411" y="652584"/>
                    </a:cubicBezTo>
                    <a:lnTo>
                      <a:pt x="821278" y="642232"/>
                    </a:lnTo>
                    <a:lnTo>
                      <a:pt x="819213" y="643431"/>
                    </a:lnTo>
                    <a:lnTo>
                      <a:pt x="682343" y="407737"/>
                    </a:lnTo>
                    <a:lnTo>
                      <a:pt x="549895" y="184191"/>
                    </a:lnTo>
                    <a:lnTo>
                      <a:pt x="551183" y="181875"/>
                    </a:lnTo>
                    <a:lnTo>
                      <a:pt x="484712" y="67411"/>
                    </a:lnTo>
                    <a:lnTo>
                      <a:pt x="462995" y="42523"/>
                    </a:lnTo>
                    <a:lnTo>
                      <a:pt x="446961" y="34292"/>
                    </a:lnTo>
                    <a:lnTo>
                      <a:pt x="270764" y="34292"/>
                    </a:lnTo>
                    <a:lnTo>
                      <a:pt x="270764" y="33002"/>
                    </a:lnTo>
                    <a:lnTo>
                      <a:pt x="213187" y="33002"/>
                    </a:lnTo>
                    <a:cubicBezTo>
                      <a:pt x="108072" y="33002"/>
                      <a:pt x="22860" y="118214"/>
                      <a:pt x="22860" y="223329"/>
                    </a:cubicBezTo>
                    <a:lnTo>
                      <a:pt x="22860" y="281048"/>
                    </a:lnTo>
                    <a:lnTo>
                      <a:pt x="0" y="281048"/>
                    </a:lnTo>
                    <a:lnTo>
                      <a:pt x="0" y="190327"/>
                    </a:lnTo>
                    <a:cubicBezTo>
                      <a:pt x="0" y="85212"/>
                      <a:pt x="85212" y="0"/>
                      <a:pt x="190327"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7" name="Group 116">
                <a:extLst>
                  <a:ext uri="{FF2B5EF4-FFF2-40B4-BE49-F238E27FC236}">
                    <a16:creationId xmlns:a16="http://schemas.microsoft.com/office/drawing/2014/main" id="{6B1E381E-1FDA-4BA3-B012-F9EA23C048D3}"/>
                  </a:ext>
                </a:extLst>
              </p:cNvPr>
              <p:cNvGrpSpPr/>
              <p:nvPr/>
            </p:nvGrpSpPr>
            <p:grpSpPr>
              <a:xfrm>
                <a:off x="8556377" y="976251"/>
                <a:ext cx="1398224" cy="457616"/>
                <a:chOff x="9190736" y="1998844"/>
                <a:chExt cx="1398224" cy="457616"/>
              </a:xfrm>
            </p:grpSpPr>
            <p:grpSp>
              <p:nvGrpSpPr>
                <p:cNvPr id="116" name="Group 115">
                  <a:extLst>
                    <a:ext uri="{FF2B5EF4-FFF2-40B4-BE49-F238E27FC236}">
                      <a16:creationId xmlns:a16="http://schemas.microsoft.com/office/drawing/2014/main" id="{05B954D4-2400-4C0F-930A-70FA4F030582}"/>
                    </a:ext>
                  </a:extLst>
                </p:cNvPr>
                <p:cNvGrpSpPr/>
                <p:nvPr/>
              </p:nvGrpSpPr>
              <p:grpSpPr>
                <a:xfrm>
                  <a:off x="9190736" y="1998844"/>
                  <a:ext cx="1398224" cy="457616"/>
                  <a:chOff x="9190736" y="1652598"/>
                  <a:chExt cx="1786128" cy="797232"/>
                </a:xfrm>
              </p:grpSpPr>
              <p:sp>
                <p:nvSpPr>
                  <p:cNvPr id="113" name="Freeform: Shape 112">
                    <a:extLst>
                      <a:ext uri="{FF2B5EF4-FFF2-40B4-BE49-F238E27FC236}">
                        <a16:creationId xmlns:a16="http://schemas.microsoft.com/office/drawing/2014/main" id="{035D19D6-85C2-420A-A41C-C01E0C4B7B92}"/>
                      </a:ext>
                    </a:extLst>
                  </p:cNvPr>
                  <p:cNvSpPr/>
                  <p:nvPr/>
                </p:nvSpPr>
                <p:spPr>
                  <a:xfrm>
                    <a:off x="9190736" y="1652598"/>
                    <a:ext cx="1786128" cy="417476"/>
                  </a:xfrm>
                  <a:custGeom>
                    <a:avLst/>
                    <a:gdLst>
                      <a:gd name="connsiteX0" fmla="*/ 1632936 w 1786128"/>
                      <a:gd name="connsiteY0" fmla="*/ 0 h 417476"/>
                      <a:gd name="connsiteX1" fmla="*/ 1638574 w 1786128"/>
                      <a:gd name="connsiteY1" fmla="*/ 568 h 417476"/>
                      <a:gd name="connsiteX2" fmla="*/ 1786128 w 1786128"/>
                      <a:gd name="connsiteY2" fmla="*/ 181611 h 417476"/>
                      <a:gd name="connsiteX3" fmla="*/ 1786128 w 1786128"/>
                      <a:gd name="connsiteY3" fmla="*/ 417476 h 417476"/>
                      <a:gd name="connsiteX4" fmla="*/ 0 w 1786128"/>
                      <a:gd name="connsiteY4" fmla="*/ 417476 h 417476"/>
                      <a:gd name="connsiteX5" fmla="*/ 0 w 1786128"/>
                      <a:gd name="connsiteY5" fmla="*/ 181611 h 417476"/>
                      <a:gd name="connsiteX6" fmla="*/ 112866 w 1786128"/>
                      <a:gd name="connsiteY6" fmla="*/ 11336 h 417476"/>
                      <a:gd name="connsiteX7" fmla="*/ 140736 w 1786128"/>
                      <a:gd name="connsiteY7" fmla="*/ 2685 h 417476"/>
                      <a:gd name="connsiteX8" fmla="*/ 473854 w 1786128"/>
                      <a:gd name="connsiteY8" fmla="*/ 210275 h 417476"/>
                      <a:gd name="connsiteX9" fmla="*/ 473957 w 1786128"/>
                      <a:gd name="connsiteY9" fmla="*/ 210110 h 417476"/>
                      <a:gd name="connsiteX10" fmla="*/ 473987 w 1786128"/>
                      <a:gd name="connsiteY10" fmla="*/ 210275 h 41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6128" h="417476">
                        <a:moveTo>
                          <a:pt x="1632936" y="0"/>
                        </a:moveTo>
                        <a:lnTo>
                          <a:pt x="1638574" y="568"/>
                        </a:lnTo>
                        <a:cubicBezTo>
                          <a:pt x="1722783" y="17800"/>
                          <a:pt x="1786128" y="92308"/>
                          <a:pt x="1786128" y="181611"/>
                        </a:cubicBezTo>
                        <a:lnTo>
                          <a:pt x="1786128" y="417476"/>
                        </a:lnTo>
                        <a:lnTo>
                          <a:pt x="0" y="417476"/>
                        </a:lnTo>
                        <a:lnTo>
                          <a:pt x="0" y="181611"/>
                        </a:lnTo>
                        <a:cubicBezTo>
                          <a:pt x="0" y="105065"/>
                          <a:pt x="46539" y="39390"/>
                          <a:pt x="112866" y="11336"/>
                        </a:cubicBezTo>
                        <a:lnTo>
                          <a:pt x="140736" y="2685"/>
                        </a:lnTo>
                        <a:lnTo>
                          <a:pt x="473854" y="210275"/>
                        </a:lnTo>
                        <a:lnTo>
                          <a:pt x="473957" y="210110"/>
                        </a:lnTo>
                        <a:lnTo>
                          <a:pt x="473987" y="210275"/>
                        </a:lnTo>
                        <a:close/>
                      </a:path>
                    </a:pathLst>
                  </a:custGeom>
                  <a:gradFill flip="none" rotWithShape="1">
                    <a:gsLst>
                      <a:gs pos="5000">
                        <a:srgbClr val="0189BC"/>
                      </a:gs>
                      <a:gs pos="25000">
                        <a:srgbClr val="0189BC"/>
                      </a:gs>
                      <a:gs pos="32000">
                        <a:srgbClr val="3AB9F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Freeform: Shape 113">
                    <a:extLst>
                      <a:ext uri="{FF2B5EF4-FFF2-40B4-BE49-F238E27FC236}">
                        <a16:creationId xmlns:a16="http://schemas.microsoft.com/office/drawing/2014/main" id="{878EDE89-2EB9-4C1B-B908-5B563B151268}"/>
                      </a:ext>
                    </a:extLst>
                  </p:cNvPr>
                  <p:cNvSpPr/>
                  <p:nvPr/>
                </p:nvSpPr>
                <p:spPr>
                  <a:xfrm flipV="1">
                    <a:off x="9190736" y="2070074"/>
                    <a:ext cx="1786128" cy="379756"/>
                  </a:xfrm>
                  <a:custGeom>
                    <a:avLst/>
                    <a:gdLst>
                      <a:gd name="connsiteX0" fmla="*/ 1632936 w 1786128"/>
                      <a:gd name="connsiteY0" fmla="*/ 0 h 417476"/>
                      <a:gd name="connsiteX1" fmla="*/ 1638574 w 1786128"/>
                      <a:gd name="connsiteY1" fmla="*/ 568 h 417476"/>
                      <a:gd name="connsiteX2" fmla="*/ 1786128 w 1786128"/>
                      <a:gd name="connsiteY2" fmla="*/ 181611 h 417476"/>
                      <a:gd name="connsiteX3" fmla="*/ 1786128 w 1786128"/>
                      <a:gd name="connsiteY3" fmla="*/ 417476 h 417476"/>
                      <a:gd name="connsiteX4" fmla="*/ 0 w 1786128"/>
                      <a:gd name="connsiteY4" fmla="*/ 417476 h 417476"/>
                      <a:gd name="connsiteX5" fmla="*/ 0 w 1786128"/>
                      <a:gd name="connsiteY5" fmla="*/ 181611 h 417476"/>
                      <a:gd name="connsiteX6" fmla="*/ 112866 w 1786128"/>
                      <a:gd name="connsiteY6" fmla="*/ 11336 h 417476"/>
                      <a:gd name="connsiteX7" fmla="*/ 140736 w 1786128"/>
                      <a:gd name="connsiteY7" fmla="*/ 2685 h 417476"/>
                      <a:gd name="connsiteX8" fmla="*/ 473854 w 1786128"/>
                      <a:gd name="connsiteY8" fmla="*/ 210275 h 417476"/>
                      <a:gd name="connsiteX9" fmla="*/ 473957 w 1786128"/>
                      <a:gd name="connsiteY9" fmla="*/ 210110 h 417476"/>
                      <a:gd name="connsiteX10" fmla="*/ 473987 w 1786128"/>
                      <a:gd name="connsiteY10" fmla="*/ 210275 h 41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6128" h="417476">
                        <a:moveTo>
                          <a:pt x="1632936" y="0"/>
                        </a:moveTo>
                        <a:lnTo>
                          <a:pt x="1638574" y="568"/>
                        </a:lnTo>
                        <a:cubicBezTo>
                          <a:pt x="1722783" y="17800"/>
                          <a:pt x="1786128" y="92308"/>
                          <a:pt x="1786128" y="181611"/>
                        </a:cubicBezTo>
                        <a:lnTo>
                          <a:pt x="1786128" y="417476"/>
                        </a:lnTo>
                        <a:lnTo>
                          <a:pt x="0" y="417476"/>
                        </a:lnTo>
                        <a:lnTo>
                          <a:pt x="0" y="181611"/>
                        </a:lnTo>
                        <a:cubicBezTo>
                          <a:pt x="0" y="105065"/>
                          <a:pt x="46539" y="39390"/>
                          <a:pt x="112866" y="11336"/>
                        </a:cubicBezTo>
                        <a:lnTo>
                          <a:pt x="140736" y="2685"/>
                        </a:lnTo>
                        <a:lnTo>
                          <a:pt x="473854" y="210275"/>
                        </a:lnTo>
                        <a:lnTo>
                          <a:pt x="473957" y="210110"/>
                        </a:lnTo>
                        <a:lnTo>
                          <a:pt x="473987" y="210275"/>
                        </a:lnTo>
                        <a:close/>
                      </a:path>
                    </a:pathLst>
                  </a:custGeom>
                  <a:gradFill>
                    <a:gsLst>
                      <a:gs pos="26000">
                        <a:srgbClr val="0189BC">
                          <a:lumMod val="94000"/>
                          <a:lumOff val="6000"/>
                        </a:srgbClr>
                      </a:gs>
                      <a:gs pos="47000">
                        <a:srgbClr val="0EAAD4"/>
                      </a:gs>
                      <a:gs pos="33000">
                        <a:srgbClr val="3AB9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ectangle: Rounded Corners 114">
                  <a:extLst>
                    <a:ext uri="{FF2B5EF4-FFF2-40B4-BE49-F238E27FC236}">
                      <a16:creationId xmlns:a16="http://schemas.microsoft.com/office/drawing/2014/main" id="{3B78ED79-B9EF-46FF-831C-8D53AB2F1BE1}"/>
                    </a:ext>
                  </a:extLst>
                </p:cNvPr>
                <p:cNvSpPr/>
                <p:nvPr/>
              </p:nvSpPr>
              <p:spPr>
                <a:xfrm>
                  <a:off x="9889848" y="2121759"/>
                  <a:ext cx="563369" cy="211786"/>
                </a:xfrm>
                <a:prstGeom prst="roundRect">
                  <a:avLst>
                    <a:gd name="adj" fmla="val 47076"/>
                  </a:avLst>
                </a:prstGeom>
                <a:solidFill>
                  <a:schemeClr val="bg1">
                    <a:lumMod val="8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3" name="Group 132">
            <a:extLst>
              <a:ext uri="{FF2B5EF4-FFF2-40B4-BE49-F238E27FC236}">
                <a16:creationId xmlns:a16="http://schemas.microsoft.com/office/drawing/2014/main" id="{9B8F4F89-00C5-44A7-B9A0-928773F5CE11}"/>
              </a:ext>
            </a:extLst>
          </p:cNvPr>
          <p:cNvGrpSpPr/>
          <p:nvPr/>
        </p:nvGrpSpPr>
        <p:grpSpPr>
          <a:xfrm>
            <a:off x="7084903" y="2590022"/>
            <a:ext cx="5033945" cy="1364238"/>
            <a:chOff x="7084903" y="775458"/>
            <a:chExt cx="5033945" cy="1364238"/>
          </a:xfrm>
        </p:grpSpPr>
        <p:sp>
          <p:nvSpPr>
            <p:cNvPr id="134" name="Rectangle 133">
              <a:extLst>
                <a:ext uri="{FF2B5EF4-FFF2-40B4-BE49-F238E27FC236}">
                  <a16:creationId xmlns:a16="http://schemas.microsoft.com/office/drawing/2014/main" id="{48DD0DA2-2FA1-4898-A69C-19E2980AEE6A}"/>
                </a:ext>
              </a:extLst>
            </p:cNvPr>
            <p:cNvSpPr/>
            <p:nvPr/>
          </p:nvSpPr>
          <p:spPr>
            <a:xfrm>
              <a:off x="7084903" y="1091683"/>
              <a:ext cx="3447566" cy="907792"/>
            </a:xfrm>
            <a:prstGeom prst="rect">
              <a:avLst/>
            </a:prstGeom>
            <a:solidFill>
              <a:srgbClr val="EF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5" name="Group 134">
              <a:extLst>
                <a:ext uri="{FF2B5EF4-FFF2-40B4-BE49-F238E27FC236}">
                  <a16:creationId xmlns:a16="http://schemas.microsoft.com/office/drawing/2014/main" id="{CA56F00A-7B0D-4965-852D-DAD0782B7DC3}"/>
                </a:ext>
              </a:extLst>
            </p:cNvPr>
            <p:cNvGrpSpPr/>
            <p:nvPr/>
          </p:nvGrpSpPr>
          <p:grpSpPr>
            <a:xfrm>
              <a:off x="10514181" y="775458"/>
              <a:ext cx="1604667" cy="1364238"/>
              <a:chOff x="7440177" y="732379"/>
              <a:chExt cx="2514424" cy="1349015"/>
            </a:xfrm>
          </p:grpSpPr>
          <p:grpSp>
            <p:nvGrpSpPr>
              <p:cNvPr id="136" name="Group 135">
                <a:extLst>
                  <a:ext uri="{FF2B5EF4-FFF2-40B4-BE49-F238E27FC236}">
                    <a16:creationId xmlns:a16="http://schemas.microsoft.com/office/drawing/2014/main" id="{CF7654B0-71EB-4544-925A-9AF9F660EF58}"/>
                  </a:ext>
                </a:extLst>
              </p:cNvPr>
              <p:cNvGrpSpPr/>
              <p:nvPr/>
            </p:nvGrpSpPr>
            <p:grpSpPr>
              <a:xfrm>
                <a:off x="7440177" y="916953"/>
                <a:ext cx="331819" cy="1164441"/>
                <a:chOff x="8239760" y="1375410"/>
                <a:chExt cx="381000" cy="1744980"/>
              </a:xfrm>
            </p:grpSpPr>
            <p:sp>
              <p:nvSpPr>
                <p:cNvPr id="143" name="Freeform: Shape 142">
                  <a:extLst>
                    <a:ext uri="{FF2B5EF4-FFF2-40B4-BE49-F238E27FC236}">
                      <a16:creationId xmlns:a16="http://schemas.microsoft.com/office/drawing/2014/main" id="{A5EF4896-64FE-4C6E-88AC-95AD7C9FAADF}"/>
                    </a:ext>
                  </a:extLst>
                </p:cNvPr>
                <p:cNvSpPr/>
                <p:nvPr/>
              </p:nvSpPr>
              <p:spPr>
                <a:xfrm>
                  <a:off x="8239760" y="1463040"/>
                  <a:ext cx="203200" cy="1574800"/>
                </a:xfrm>
                <a:custGeom>
                  <a:avLst/>
                  <a:gdLst>
                    <a:gd name="connsiteX0" fmla="*/ 169335 w 203200"/>
                    <a:gd name="connsiteY0" fmla="*/ 0 h 1574800"/>
                    <a:gd name="connsiteX1" fmla="*/ 203200 w 203200"/>
                    <a:gd name="connsiteY1" fmla="*/ 0 h 1574800"/>
                    <a:gd name="connsiteX2" fmla="*/ 203200 w 203200"/>
                    <a:gd name="connsiteY2" fmla="*/ 1574800 h 1574800"/>
                    <a:gd name="connsiteX3" fmla="*/ 169335 w 203200"/>
                    <a:gd name="connsiteY3" fmla="*/ 1574800 h 1574800"/>
                    <a:gd name="connsiteX4" fmla="*/ 0 w 203200"/>
                    <a:gd name="connsiteY4" fmla="*/ 1405465 h 1574800"/>
                    <a:gd name="connsiteX5" fmla="*/ 0 w 203200"/>
                    <a:gd name="connsiteY5" fmla="*/ 169335 h 1574800"/>
                    <a:gd name="connsiteX6" fmla="*/ 169335 w 203200"/>
                    <a:gd name="connsiteY6"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574800">
                      <a:moveTo>
                        <a:pt x="169335" y="0"/>
                      </a:moveTo>
                      <a:lnTo>
                        <a:pt x="203200" y="0"/>
                      </a:lnTo>
                      <a:lnTo>
                        <a:pt x="203200" y="1574800"/>
                      </a:lnTo>
                      <a:lnTo>
                        <a:pt x="169335" y="1574800"/>
                      </a:lnTo>
                      <a:cubicBezTo>
                        <a:pt x="75814" y="1574800"/>
                        <a:pt x="0" y="1498986"/>
                        <a:pt x="0" y="1405465"/>
                      </a:cubicBezTo>
                      <a:lnTo>
                        <a:pt x="0" y="169335"/>
                      </a:lnTo>
                      <a:cubicBezTo>
                        <a:pt x="0" y="75814"/>
                        <a:pt x="75814" y="0"/>
                        <a:pt x="169335" y="0"/>
                      </a:cubicBezTo>
                      <a:close/>
                    </a:path>
                  </a:pathLst>
                </a:custGeom>
                <a:solidFill>
                  <a:schemeClr val="bg2">
                    <a:lumMod val="75000"/>
                  </a:schemeClr>
                </a:solidFill>
                <a:ln>
                  <a:noFill/>
                </a:ln>
                <a:scene3d>
                  <a:camera prst="perspectiveLef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4" name="Freeform: Shape 143">
                  <a:extLst>
                    <a:ext uri="{FF2B5EF4-FFF2-40B4-BE49-F238E27FC236}">
                      <a16:creationId xmlns:a16="http://schemas.microsoft.com/office/drawing/2014/main" id="{797F831F-E661-4E37-B8FE-45C40968BD06}"/>
                    </a:ext>
                  </a:extLst>
                </p:cNvPr>
                <p:cNvSpPr/>
                <p:nvPr/>
              </p:nvSpPr>
              <p:spPr>
                <a:xfrm flipH="1">
                  <a:off x="8417560" y="1460500"/>
                  <a:ext cx="203200" cy="1574800"/>
                </a:xfrm>
                <a:custGeom>
                  <a:avLst/>
                  <a:gdLst>
                    <a:gd name="connsiteX0" fmla="*/ 169335 w 203200"/>
                    <a:gd name="connsiteY0" fmla="*/ 0 h 1574800"/>
                    <a:gd name="connsiteX1" fmla="*/ 203200 w 203200"/>
                    <a:gd name="connsiteY1" fmla="*/ 0 h 1574800"/>
                    <a:gd name="connsiteX2" fmla="*/ 203200 w 203200"/>
                    <a:gd name="connsiteY2" fmla="*/ 1574800 h 1574800"/>
                    <a:gd name="connsiteX3" fmla="*/ 169335 w 203200"/>
                    <a:gd name="connsiteY3" fmla="*/ 1574800 h 1574800"/>
                    <a:gd name="connsiteX4" fmla="*/ 0 w 203200"/>
                    <a:gd name="connsiteY4" fmla="*/ 1405465 h 1574800"/>
                    <a:gd name="connsiteX5" fmla="*/ 0 w 203200"/>
                    <a:gd name="connsiteY5" fmla="*/ 169335 h 1574800"/>
                    <a:gd name="connsiteX6" fmla="*/ 169335 w 203200"/>
                    <a:gd name="connsiteY6"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574800">
                      <a:moveTo>
                        <a:pt x="169335" y="0"/>
                      </a:moveTo>
                      <a:lnTo>
                        <a:pt x="203200" y="0"/>
                      </a:lnTo>
                      <a:lnTo>
                        <a:pt x="203200" y="1574800"/>
                      </a:lnTo>
                      <a:lnTo>
                        <a:pt x="169335" y="1574800"/>
                      </a:lnTo>
                      <a:cubicBezTo>
                        <a:pt x="75814" y="1574800"/>
                        <a:pt x="0" y="1498986"/>
                        <a:pt x="0" y="1405465"/>
                      </a:cubicBezTo>
                      <a:lnTo>
                        <a:pt x="0" y="169335"/>
                      </a:lnTo>
                      <a:cubicBezTo>
                        <a:pt x="0" y="75814"/>
                        <a:pt x="75814" y="0"/>
                        <a:pt x="169335" y="0"/>
                      </a:cubicBezTo>
                      <a:close/>
                    </a:path>
                  </a:pathLst>
                </a:custGeom>
                <a:solidFill>
                  <a:schemeClr val="bg2">
                    <a:lumMod val="50000"/>
                  </a:schemeClr>
                </a:solidFill>
                <a:ln>
                  <a:noFill/>
                </a:ln>
                <a:scene3d>
                  <a:camera prst="perspectiveRight">
                    <a:rot lat="0" lon="21594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Rectangle: Top Corners Rounded 144">
                  <a:extLst>
                    <a:ext uri="{FF2B5EF4-FFF2-40B4-BE49-F238E27FC236}">
                      <a16:creationId xmlns:a16="http://schemas.microsoft.com/office/drawing/2014/main" id="{2D350441-F103-4A61-A442-8571C2C10E3B}"/>
                    </a:ext>
                  </a:extLst>
                </p:cNvPr>
                <p:cNvSpPr/>
                <p:nvPr/>
              </p:nvSpPr>
              <p:spPr>
                <a:xfrm>
                  <a:off x="8328660" y="1375410"/>
                  <a:ext cx="203200" cy="97790"/>
                </a:xfrm>
                <a:prstGeom prst="round2SameRect">
                  <a:avLst>
                    <a:gd name="adj1" fmla="val 37447"/>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Rectangle: Top Corners Rounded 145">
                  <a:extLst>
                    <a:ext uri="{FF2B5EF4-FFF2-40B4-BE49-F238E27FC236}">
                      <a16:creationId xmlns:a16="http://schemas.microsoft.com/office/drawing/2014/main" id="{98201A7F-2153-4133-8373-C620348C7C53}"/>
                    </a:ext>
                  </a:extLst>
                </p:cNvPr>
                <p:cNvSpPr/>
                <p:nvPr/>
              </p:nvSpPr>
              <p:spPr>
                <a:xfrm rot="10800000">
                  <a:off x="8328660" y="3022600"/>
                  <a:ext cx="203200" cy="97790"/>
                </a:xfrm>
                <a:prstGeom prst="round2SameRect">
                  <a:avLst>
                    <a:gd name="adj1" fmla="val 37447"/>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7" name="Freeform: Shape 136">
                <a:extLst>
                  <a:ext uri="{FF2B5EF4-FFF2-40B4-BE49-F238E27FC236}">
                    <a16:creationId xmlns:a16="http://schemas.microsoft.com/office/drawing/2014/main" id="{7138B17A-65F3-46B4-8A5D-A33D8B88F4E9}"/>
                  </a:ext>
                </a:extLst>
              </p:cNvPr>
              <p:cNvSpPr/>
              <p:nvPr/>
            </p:nvSpPr>
            <p:spPr>
              <a:xfrm>
                <a:off x="7595026" y="732379"/>
                <a:ext cx="961351" cy="495328"/>
              </a:xfrm>
              <a:custGeom>
                <a:avLst/>
                <a:gdLst>
                  <a:gd name="connsiteX0" fmla="*/ 190327 w 1719072"/>
                  <a:gd name="connsiteY0" fmla="*/ 0 h 744385"/>
                  <a:gd name="connsiteX1" fmla="*/ 472361 w 1719072"/>
                  <a:gd name="connsiteY1" fmla="*/ 0 h 744385"/>
                  <a:gd name="connsiteX2" fmla="*/ 488395 w 1719072"/>
                  <a:gd name="connsiteY2" fmla="*/ 8231 h 744385"/>
                  <a:gd name="connsiteX3" fmla="*/ 510112 w 1719072"/>
                  <a:gd name="connsiteY3" fmla="*/ 33119 h 744385"/>
                  <a:gd name="connsiteX4" fmla="*/ 576583 w 1719072"/>
                  <a:gd name="connsiteY4" fmla="*/ 147583 h 744385"/>
                  <a:gd name="connsiteX5" fmla="*/ 575295 w 1719072"/>
                  <a:gd name="connsiteY5" fmla="*/ 149899 h 744385"/>
                  <a:gd name="connsiteX6" fmla="*/ 707743 w 1719072"/>
                  <a:gd name="connsiteY6" fmla="*/ 373445 h 744385"/>
                  <a:gd name="connsiteX7" fmla="*/ 844613 w 1719072"/>
                  <a:gd name="connsiteY7" fmla="*/ 609139 h 744385"/>
                  <a:gd name="connsiteX8" fmla="*/ 846678 w 1719072"/>
                  <a:gd name="connsiteY8" fmla="*/ 607940 h 744385"/>
                  <a:gd name="connsiteX9" fmla="*/ 852811 w 1719072"/>
                  <a:gd name="connsiteY9" fmla="*/ 618292 h 744385"/>
                  <a:gd name="connsiteX10" fmla="*/ 969372 w 1719072"/>
                  <a:gd name="connsiteY10" fmla="*/ 705661 h 744385"/>
                  <a:gd name="connsiteX11" fmla="*/ 1014385 w 1719072"/>
                  <a:gd name="connsiteY11" fmla="*/ 708290 h 744385"/>
                  <a:gd name="connsiteX12" fmla="*/ 1014385 w 1719072"/>
                  <a:gd name="connsiteY12" fmla="*/ 712277 h 744385"/>
                  <a:gd name="connsiteX13" fmla="*/ 1719072 w 1719072"/>
                  <a:gd name="connsiteY13" fmla="*/ 712277 h 744385"/>
                  <a:gd name="connsiteX14" fmla="*/ 1719072 w 1719072"/>
                  <a:gd name="connsiteY14" fmla="*/ 744385 h 744385"/>
                  <a:gd name="connsiteX15" fmla="*/ 1693672 w 1719072"/>
                  <a:gd name="connsiteY15" fmla="*/ 744385 h 744385"/>
                  <a:gd name="connsiteX16" fmla="*/ 1693672 w 1719072"/>
                  <a:gd name="connsiteY16" fmla="*/ 743785 h 744385"/>
                  <a:gd name="connsiteX17" fmla="*/ 1018582 w 1719072"/>
                  <a:gd name="connsiteY17" fmla="*/ 743785 h 744385"/>
                  <a:gd name="connsiteX18" fmla="*/ 1016811 w 1719072"/>
                  <a:gd name="connsiteY18" fmla="*/ 744207 h 744385"/>
                  <a:gd name="connsiteX19" fmla="*/ 1009586 w 1719072"/>
                  <a:gd name="connsiteY19" fmla="*/ 743785 h 744385"/>
                  <a:gd name="connsiteX20" fmla="*/ 1004062 w 1719072"/>
                  <a:gd name="connsiteY20" fmla="*/ 743785 h 744385"/>
                  <a:gd name="connsiteX21" fmla="*/ 1004062 w 1719072"/>
                  <a:gd name="connsiteY21" fmla="*/ 743462 h 744385"/>
                  <a:gd name="connsiteX22" fmla="*/ 943972 w 1719072"/>
                  <a:gd name="connsiteY22" fmla="*/ 739953 h 744385"/>
                  <a:gd name="connsiteX23" fmla="*/ 827411 w 1719072"/>
                  <a:gd name="connsiteY23" fmla="*/ 652584 h 744385"/>
                  <a:gd name="connsiteX24" fmla="*/ 821278 w 1719072"/>
                  <a:gd name="connsiteY24" fmla="*/ 642232 h 744385"/>
                  <a:gd name="connsiteX25" fmla="*/ 819213 w 1719072"/>
                  <a:gd name="connsiteY25" fmla="*/ 643431 h 744385"/>
                  <a:gd name="connsiteX26" fmla="*/ 682343 w 1719072"/>
                  <a:gd name="connsiteY26" fmla="*/ 407737 h 744385"/>
                  <a:gd name="connsiteX27" fmla="*/ 549895 w 1719072"/>
                  <a:gd name="connsiteY27" fmla="*/ 184191 h 744385"/>
                  <a:gd name="connsiteX28" fmla="*/ 551183 w 1719072"/>
                  <a:gd name="connsiteY28" fmla="*/ 181875 h 744385"/>
                  <a:gd name="connsiteX29" fmla="*/ 484712 w 1719072"/>
                  <a:gd name="connsiteY29" fmla="*/ 67411 h 744385"/>
                  <a:gd name="connsiteX30" fmla="*/ 462995 w 1719072"/>
                  <a:gd name="connsiteY30" fmla="*/ 42523 h 744385"/>
                  <a:gd name="connsiteX31" fmla="*/ 446961 w 1719072"/>
                  <a:gd name="connsiteY31" fmla="*/ 34292 h 744385"/>
                  <a:gd name="connsiteX32" fmla="*/ 270764 w 1719072"/>
                  <a:gd name="connsiteY32" fmla="*/ 34292 h 744385"/>
                  <a:gd name="connsiteX33" fmla="*/ 270764 w 1719072"/>
                  <a:gd name="connsiteY33" fmla="*/ 33002 h 744385"/>
                  <a:gd name="connsiteX34" fmla="*/ 213187 w 1719072"/>
                  <a:gd name="connsiteY34" fmla="*/ 33002 h 744385"/>
                  <a:gd name="connsiteX35" fmla="*/ 22860 w 1719072"/>
                  <a:gd name="connsiteY35" fmla="*/ 223329 h 744385"/>
                  <a:gd name="connsiteX36" fmla="*/ 22860 w 1719072"/>
                  <a:gd name="connsiteY36" fmla="*/ 281048 h 744385"/>
                  <a:gd name="connsiteX37" fmla="*/ 0 w 1719072"/>
                  <a:gd name="connsiteY37" fmla="*/ 281048 h 744385"/>
                  <a:gd name="connsiteX38" fmla="*/ 0 w 1719072"/>
                  <a:gd name="connsiteY38" fmla="*/ 190327 h 744385"/>
                  <a:gd name="connsiteX39" fmla="*/ 190327 w 1719072"/>
                  <a:gd name="connsiteY39" fmla="*/ 0 h 7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19072" h="744385">
                    <a:moveTo>
                      <a:pt x="190327" y="0"/>
                    </a:moveTo>
                    <a:lnTo>
                      <a:pt x="472361" y="0"/>
                    </a:lnTo>
                    <a:lnTo>
                      <a:pt x="488395" y="8231"/>
                    </a:lnTo>
                    <a:lnTo>
                      <a:pt x="510112" y="33119"/>
                    </a:lnTo>
                    <a:lnTo>
                      <a:pt x="576583" y="147583"/>
                    </a:lnTo>
                    <a:lnTo>
                      <a:pt x="575295" y="149899"/>
                    </a:lnTo>
                    <a:lnTo>
                      <a:pt x="707743" y="373445"/>
                    </a:lnTo>
                    <a:lnTo>
                      <a:pt x="844613" y="609139"/>
                    </a:lnTo>
                    <a:lnTo>
                      <a:pt x="846678" y="607940"/>
                    </a:lnTo>
                    <a:lnTo>
                      <a:pt x="852811" y="618292"/>
                    </a:lnTo>
                    <a:cubicBezTo>
                      <a:pt x="879602" y="663509"/>
                      <a:pt x="922183" y="693586"/>
                      <a:pt x="969372" y="705661"/>
                    </a:cubicBezTo>
                    <a:lnTo>
                      <a:pt x="1014385" y="708290"/>
                    </a:lnTo>
                    <a:lnTo>
                      <a:pt x="1014385" y="712277"/>
                    </a:lnTo>
                    <a:lnTo>
                      <a:pt x="1719072" y="712277"/>
                    </a:lnTo>
                    <a:lnTo>
                      <a:pt x="1719072" y="744385"/>
                    </a:lnTo>
                    <a:lnTo>
                      <a:pt x="1693672" y="744385"/>
                    </a:lnTo>
                    <a:lnTo>
                      <a:pt x="1693672" y="743785"/>
                    </a:lnTo>
                    <a:lnTo>
                      <a:pt x="1018582" y="743785"/>
                    </a:lnTo>
                    <a:lnTo>
                      <a:pt x="1016811" y="744207"/>
                    </a:lnTo>
                    <a:lnTo>
                      <a:pt x="1009586" y="743785"/>
                    </a:lnTo>
                    <a:lnTo>
                      <a:pt x="1004062" y="743785"/>
                    </a:lnTo>
                    <a:lnTo>
                      <a:pt x="1004062" y="743462"/>
                    </a:lnTo>
                    <a:lnTo>
                      <a:pt x="943972" y="739953"/>
                    </a:lnTo>
                    <a:cubicBezTo>
                      <a:pt x="896783" y="727878"/>
                      <a:pt x="854202" y="697801"/>
                      <a:pt x="827411" y="652584"/>
                    </a:cubicBezTo>
                    <a:lnTo>
                      <a:pt x="821278" y="642232"/>
                    </a:lnTo>
                    <a:lnTo>
                      <a:pt x="819213" y="643431"/>
                    </a:lnTo>
                    <a:lnTo>
                      <a:pt x="682343" y="407737"/>
                    </a:lnTo>
                    <a:lnTo>
                      <a:pt x="549895" y="184191"/>
                    </a:lnTo>
                    <a:lnTo>
                      <a:pt x="551183" y="181875"/>
                    </a:lnTo>
                    <a:lnTo>
                      <a:pt x="484712" y="67411"/>
                    </a:lnTo>
                    <a:lnTo>
                      <a:pt x="462995" y="42523"/>
                    </a:lnTo>
                    <a:lnTo>
                      <a:pt x="446961" y="34292"/>
                    </a:lnTo>
                    <a:lnTo>
                      <a:pt x="270764" y="34292"/>
                    </a:lnTo>
                    <a:lnTo>
                      <a:pt x="270764" y="33002"/>
                    </a:lnTo>
                    <a:lnTo>
                      <a:pt x="213187" y="33002"/>
                    </a:lnTo>
                    <a:cubicBezTo>
                      <a:pt x="108072" y="33002"/>
                      <a:pt x="22860" y="118214"/>
                      <a:pt x="22860" y="223329"/>
                    </a:cubicBezTo>
                    <a:lnTo>
                      <a:pt x="22860" y="281048"/>
                    </a:lnTo>
                    <a:lnTo>
                      <a:pt x="0" y="281048"/>
                    </a:lnTo>
                    <a:lnTo>
                      <a:pt x="0" y="190327"/>
                    </a:lnTo>
                    <a:cubicBezTo>
                      <a:pt x="0" y="85212"/>
                      <a:pt x="85212" y="0"/>
                      <a:pt x="190327"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8" name="Group 137">
                <a:extLst>
                  <a:ext uri="{FF2B5EF4-FFF2-40B4-BE49-F238E27FC236}">
                    <a16:creationId xmlns:a16="http://schemas.microsoft.com/office/drawing/2014/main" id="{FCF9B9DD-2B38-47DC-9EB9-BC24C5B47957}"/>
                  </a:ext>
                </a:extLst>
              </p:cNvPr>
              <p:cNvGrpSpPr/>
              <p:nvPr/>
            </p:nvGrpSpPr>
            <p:grpSpPr>
              <a:xfrm>
                <a:off x="8556377" y="976251"/>
                <a:ext cx="1398224" cy="457616"/>
                <a:chOff x="9190736" y="1998844"/>
                <a:chExt cx="1398224" cy="457616"/>
              </a:xfrm>
            </p:grpSpPr>
            <p:grpSp>
              <p:nvGrpSpPr>
                <p:cNvPr id="139" name="Group 138">
                  <a:extLst>
                    <a:ext uri="{FF2B5EF4-FFF2-40B4-BE49-F238E27FC236}">
                      <a16:creationId xmlns:a16="http://schemas.microsoft.com/office/drawing/2014/main" id="{7D26CB5D-EB1E-4C28-A5BB-02A781ADECD1}"/>
                    </a:ext>
                  </a:extLst>
                </p:cNvPr>
                <p:cNvGrpSpPr/>
                <p:nvPr/>
              </p:nvGrpSpPr>
              <p:grpSpPr>
                <a:xfrm>
                  <a:off x="9190736" y="1998844"/>
                  <a:ext cx="1398224" cy="457616"/>
                  <a:chOff x="9190736" y="1652598"/>
                  <a:chExt cx="1786128" cy="797232"/>
                </a:xfrm>
              </p:grpSpPr>
              <p:sp>
                <p:nvSpPr>
                  <p:cNvPr id="141" name="Freeform: Shape 140">
                    <a:extLst>
                      <a:ext uri="{FF2B5EF4-FFF2-40B4-BE49-F238E27FC236}">
                        <a16:creationId xmlns:a16="http://schemas.microsoft.com/office/drawing/2014/main" id="{A0661324-EDED-4496-A43B-346E3EE1F249}"/>
                      </a:ext>
                    </a:extLst>
                  </p:cNvPr>
                  <p:cNvSpPr/>
                  <p:nvPr/>
                </p:nvSpPr>
                <p:spPr>
                  <a:xfrm>
                    <a:off x="9190736" y="1652598"/>
                    <a:ext cx="1786128" cy="417476"/>
                  </a:xfrm>
                  <a:custGeom>
                    <a:avLst/>
                    <a:gdLst>
                      <a:gd name="connsiteX0" fmla="*/ 1632936 w 1786128"/>
                      <a:gd name="connsiteY0" fmla="*/ 0 h 417476"/>
                      <a:gd name="connsiteX1" fmla="*/ 1638574 w 1786128"/>
                      <a:gd name="connsiteY1" fmla="*/ 568 h 417476"/>
                      <a:gd name="connsiteX2" fmla="*/ 1786128 w 1786128"/>
                      <a:gd name="connsiteY2" fmla="*/ 181611 h 417476"/>
                      <a:gd name="connsiteX3" fmla="*/ 1786128 w 1786128"/>
                      <a:gd name="connsiteY3" fmla="*/ 417476 h 417476"/>
                      <a:gd name="connsiteX4" fmla="*/ 0 w 1786128"/>
                      <a:gd name="connsiteY4" fmla="*/ 417476 h 417476"/>
                      <a:gd name="connsiteX5" fmla="*/ 0 w 1786128"/>
                      <a:gd name="connsiteY5" fmla="*/ 181611 h 417476"/>
                      <a:gd name="connsiteX6" fmla="*/ 112866 w 1786128"/>
                      <a:gd name="connsiteY6" fmla="*/ 11336 h 417476"/>
                      <a:gd name="connsiteX7" fmla="*/ 140736 w 1786128"/>
                      <a:gd name="connsiteY7" fmla="*/ 2685 h 417476"/>
                      <a:gd name="connsiteX8" fmla="*/ 473854 w 1786128"/>
                      <a:gd name="connsiteY8" fmla="*/ 210275 h 417476"/>
                      <a:gd name="connsiteX9" fmla="*/ 473957 w 1786128"/>
                      <a:gd name="connsiteY9" fmla="*/ 210110 h 417476"/>
                      <a:gd name="connsiteX10" fmla="*/ 473987 w 1786128"/>
                      <a:gd name="connsiteY10" fmla="*/ 210275 h 41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6128" h="417476">
                        <a:moveTo>
                          <a:pt x="1632936" y="0"/>
                        </a:moveTo>
                        <a:lnTo>
                          <a:pt x="1638574" y="568"/>
                        </a:lnTo>
                        <a:cubicBezTo>
                          <a:pt x="1722783" y="17800"/>
                          <a:pt x="1786128" y="92308"/>
                          <a:pt x="1786128" y="181611"/>
                        </a:cubicBezTo>
                        <a:lnTo>
                          <a:pt x="1786128" y="417476"/>
                        </a:lnTo>
                        <a:lnTo>
                          <a:pt x="0" y="417476"/>
                        </a:lnTo>
                        <a:lnTo>
                          <a:pt x="0" y="181611"/>
                        </a:lnTo>
                        <a:cubicBezTo>
                          <a:pt x="0" y="105065"/>
                          <a:pt x="46539" y="39390"/>
                          <a:pt x="112866" y="11336"/>
                        </a:cubicBezTo>
                        <a:lnTo>
                          <a:pt x="140736" y="2685"/>
                        </a:lnTo>
                        <a:lnTo>
                          <a:pt x="473854" y="210275"/>
                        </a:lnTo>
                        <a:lnTo>
                          <a:pt x="473957" y="210110"/>
                        </a:lnTo>
                        <a:lnTo>
                          <a:pt x="473987" y="210275"/>
                        </a:lnTo>
                        <a:close/>
                      </a:path>
                    </a:pathLst>
                  </a:custGeom>
                  <a:gradFill flip="none" rotWithShape="1">
                    <a:gsLst>
                      <a:gs pos="5000">
                        <a:srgbClr val="EFAF00"/>
                      </a:gs>
                      <a:gs pos="25000">
                        <a:srgbClr val="FECD2D"/>
                      </a:gs>
                      <a:gs pos="32000">
                        <a:srgbClr val="FFF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2" name="Freeform: Shape 141">
                    <a:extLst>
                      <a:ext uri="{FF2B5EF4-FFF2-40B4-BE49-F238E27FC236}">
                        <a16:creationId xmlns:a16="http://schemas.microsoft.com/office/drawing/2014/main" id="{0C75D94F-7907-4F64-943B-883FFF7F1E92}"/>
                      </a:ext>
                    </a:extLst>
                  </p:cNvPr>
                  <p:cNvSpPr/>
                  <p:nvPr/>
                </p:nvSpPr>
                <p:spPr>
                  <a:xfrm flipV="1">
                    <a:off x="9190736" y="2070074"/>
                    <a:ext cx="1786128" cy="379756"/>
                  </a:xfrm>
                  <a:custGeom>
                    <a:avLst/>
                    <a:gdLst>
                      <a:gd name="connsiteX0" fmla="*/ 1632936 w 1786128"/>
                      <a:gd name="connsiteY0" fmla="*/ 0 h 417476"/>
                      <a:gd name="connsiteX1" fmla="*/ 1638574 w 1786128"/>
                      <a:gd name="connsiteY1" fmla="*/ 568 h 417476"/>
                      <a:gd name="connsiteX2" fmla="*/ 1786128 w 1786128"/>
                      <a:gd name="connsiteY2" fmla="*/ 181611 h 417476"/>
                      <a:gd name="connsiteX3" fmla="*/ 1786128 w 1786128"/>
                      <a:gd name="connsiteY3" fmla="*/ 417476 h 417476"/>
                      <a:gd name="connsiteX4" fmla="*/ 0 w 1786128"/>
                      <a:gd name="connsiteY4" fmla="*/ 417476 h 417476"/>
                      <a:gd name="connsiteX5" fmla="*/ 0 w 1786128"/>
                      <a:gd name="connsiteY5" fmla="*/ 181611 h 417476"/>
                      <a:gd name="connsiteX6" fmla="*/ 112866 w 1786128"/>
                      <a:gd name="connsiteY6" fmla="*/ 11336 h 417476"/>
                      <a:gd name="connsiteX7" fmla="*/ 140736 w 1786128"/>
                      <a:gd name="connsiteY7" fmla="*/ 2685 h 417476"/>
                      <a:gd name="connsiteX8" fmla="*/ 473854 w 1786128"/>
                      <a:gd name="connsiteY8" fmla="*/ 210275 h 417476"/>
                      <a:gd name="connsiteX9" fmla="*/ 473957 w 1786128"/>
                      <a:gd name="connsiteY9" fmla="*/ 210110 h 417476"/>
                      <a:gd name="connsiteX10" fmla="*/ 473987 w 1786128"/>
                      <a:gd name="connsiteY10" fmla="*/ 210275 h 41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6128" h="417476">
                        <a:moveTo>
                          <a:pt x="1632936" y="0"/>
                        </a:moveTo>
                        <a:lnTo>
                          <a:pt x="1638574" y="568"/>
                        </a:lnTo>
                        <a:cubicBezTo>
                          <a:pt x="1722783" y="17800"/>
                          <a:pt x="1786128" y="92308"/>
                          <a:pt x="1786128" y="181611"/>
                        </a:cubicBezTo>
                        <a:lnTo>
                          <a:pt x="1786128" y="417476"/>
                        </a:lnTo>
                        <a:lnTo>
                          <a:pt x="0" y="417476"/>
                        </a:lnTo>
                        <a:lnTo>
                          <a:pt x="0" y="181611"/>
                        </a:lnTo>
                        <a:cubicBezTo>
                          <a:pt x="0" y="105065"/>
                          <a:pt x="46539" y="39390"/>
                          <a:pt x="112866" y="11336"/>
                        </a:cubicBezTo>
                        <a:lnTo>
                          <a:pt x="140736" y="2685"/>
                        </a:lnTo>
                        <a:lnTo>
                          <a:pt x="473854" y="210275"/>
                        </a:lnTo>
                        <a:lnTo>
                          <a:pt x="473957" y="210110"/>
                        </a:lnTo>
                        <a:lnTo>
                          <a:pt x="473987" y="210275"/>
                        </a:lnTo>
                        <a:close/>
                      </a:path>
                    </a:pathLst>
                  </a:custGeom>
                  <a:gradFill>
                    <a:gsLst>
                      <a:gs pos="26000">
                        <a:srgbClr val="EFAF00"/>
                      </a:gs>
                      <a:gs pos="47000">
                        <a:srgbClr val="FECD2D"/>
                      </a:gs>
                      <a:gs pos="33000">
                        <a:srgbClr val="EFAF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0" name="Rectangle: Rounded Corners 139">
                  <a:extLst>
                    <a:ext uri="{FF2B5EF4-FFF2-40B4-BE49-F238E27FC236}">
                      <a16:creationId xmlns:a16="http://schemas.microsoft.com/office/drawing/2014/main" id="{1C60FCF7-B17D-4F4E-B7F4-C81E1D009111}"/>
                    </a:ext>
                  </a:extLst>
                </p:cNvPr>
                <p:cNvSpPr/>
                <p:nvPr/>
              </p:nvSpPr>
              <p:spPr>
                <a:xfrm>
                  <a:off x="9889848" y="2121759"/>
                  <a:ext cx="563369" cy="211786"/>
                </a:xfrm>
                <a:prstGeom prst="roundRect">
                  <a:avLst>
                    <a:gd name="adj" fmla="val 47076"/>
                  </a:avLst>
                </a:prstGeom>
                <a:solidFill>
                  <a:schemeClr val="bg1">
                    <a:lumMod val="8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47" name="Group 146">
            <a:extLst>
              <a:ext uri="{FF2B5EF4-FFF2-40B4-BE49-F238E27FC236}">
                <a16:creationId xmlns:a16="http://schemas.microsoft.com/office/drawing/2014/main" id="{52585BEA-D16B-4AE5-BFB3-041A7F339220}"/>
              </a:ext>
            </a:extLst>
          </p:cNvPr>
          <p:cNvGrpSpPr/>
          <p:nvPr/>
        </p:nvGrpSpPr>
        <p:grpSpPr>
          <a:xfrm>
            <a:off x="6818507" y="4358502"/>
            <a:ext cx="5300341" cy="1364238"/>
            <a:chOff x="7084903" y="775458"/>
            <a:chExt cx="5033945" cy="1364238"/>
          </a:xfrm>
        </p:grpSpPr>
        <p:sp>
          <p:nvSpPr>
            <p:cNvPr id="148" name="Rectangle 147">
              <a:extLst>
                <a:ext uri="{FF2B5EF4-FFF2-40B4-BE49-F238E27FC236}">
                  <a16:creationId xmlns:a16="http://schemas.microsoft.com/office/drawing/2014/main" id="{08C61655-549A-4AAF-BCBC-3898F93D5D87}"/>
                </a:ext>
              </a:extLst>
            </p:cNvPr>
            <p:cNvSpPr/>
            <p:nvPr/>
          </p:nvSpPr>
          <p:spPr>
            <a:xfrm>
              <a:off x="7084903" y="1091683"/>
              <a:ext cx="3447566" cy="907792"/>
            </a:xfrm>
            <a:prstGeom prst="rect">
              <a:avLst/>
            </a:prstGeom>
            <a:solidFill>
              <a:srgbClr val="01B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49" name="Group 148">
              <a:extLst>
                <a:ext uri="{FF2B5EF4-FFF2-40B4-BE49-F238E27FC236}">
                  <a16:creationId xmlns:a16="http://schemas.microsoft.com/office/drawing/2014/main" id="{D477499F-C31A-4054-9B77-DED5B87096A8}"/>
                </a:ext>
              </a:extLst>
            </p:cNvPr>
            <p:cNvGrpSpPr/>
            <p:nvPr/>
          </p:nvGrpSpPr>
          <p:grpSpPr>
            <a:xfrm>
              <a:off x="10514181" y="775458"/>
              <a:ext cx="1604667" cy="1364238"/>
              <a:chOff x="7440177" y="732379"/>
              <a:chExt cx="2514424" cy="1349015"/>
            </a:xfrm>
          </p:grpSpPr>
          <p:grpSp>
            <p:nvGrpSpPr>
              <p:cNvPr id="150" name="Group 149">
                <a:extLst>
                  <a:ext uri="{FF2B5EF4-FFF2-40B4-BE49-F238E27FC236}">
                    <a16:creationId xmlns:a16="http://schemas.microsoft.com/office/drawing/2014/main" id="{2B9C7EE6-7539-432E-9DFE-CE3DE40CCE09}"/>
                  </a:ext>
                </a:extLst>
              </p:cNvPr>
              <p:cNvGrpSpPr/>
              <p:nvPr/>
            </p:nvGrpSpPr>
            <p:grpSpPr>
              <a:xfrm>
                <a:off x="7440177" y="916953"/>
                <a:ext cx="331819" cy="1164441"/>
                <a:chOff x="8239760" y="1375410"/>
                <a:chExt cx="381000" cy="1744980"/>
              </a:xfrm>
            </p:grpSpPr>
            <p:sp>
              <p:nvSpPr>
                <p:cNvPr id="157" name="Freeform: Shape 156">
                  <a:extLst>
                    <a:ext uri="{FF2B5EF4-FFF2-40B4-BE49-F238E27FC236}">
                      <a16:creationId xmlns:a16="http://schemas.microsoft.com/office/drawing/2014/main" id="{572F69B3-C852-4213-A661-B7E673543DBF}"/>
                    </a:ext>
                  </a:extLst>
                </p:cNvPr>
                <p:cNvSpPr/>
                <p:nvPr/>
              </p:nvSpPr>
              <p:spPr>
                <a:xfrm>
                  <a:off x="8239760" y="1463040"/>
                  <a:ext cx="203200" cy="1574800"/>
                </a:xfrm>
                <a:custGeom>
                  <a:avLst/>
                  <a:gdLst>
                    <a:gd name="connsiteX0" fmla="*/ 169335 w 203200"/>
                    <a:gd name="connsiteY0" fmla="*/ 0 h 1574800"/>
                    <a:gd name="connsiteX1" fmla="*/ 203200 w 203200"/>
                    <a:gd name="connsiteY1" fmla="*/ 0 h 1574800"/>
                    <a:gd name="connsiteX2" fmla="*/ 203200 w 203200"/>
                    <a:gd name="connsiteY2" fmla="*/ 1574800 h 1574800"/>
                    <a:gd name="connsiteX3" fmla="*/ 169335 w 203200"/>
                    <a:gd name="connsiteY3" fmla="*/ 1574800 h 1574800"/>
                    <a:gd name="connsiteX4" fmla="*/ 0 w 203200"/>
                    <a:gd name="connsiteY4" fmla="*/ 1405465 h 1574800"/>
                    <a:gd name="connsiteX5" fmla="*/ 0 w 203200"/>
                    <a:gd name="connsiteY5" fmla="*/ 169335 h 1574800"/>
                    <a:gd name="connsiteX6" fmla="*/ 169335 w 203200"/>
                    <a:gd name="connsiteY6"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574800">
                      <a:moveTo>
                        <a:pt x="169335" y="0"/>
                      </a:moveTo>
                      <a:lnTo>
                        <a:pt x="203200" y="0"/>
                      </a:lnTo>
                      <a:lnTo>
                        <a:pt x="203200" y="1574800"/>
                      </a:lnTo>
                      <a:lnTo>
                        <a:pt x="169335" y="1574800"/>
                      </a:lnTo>
                      <a:cubicBezTo>
                        <a:pt x="75814" y="1574800"/>
                        <a:pt x="0" y="1498986"/>
                        <a:pt x="0" y="1405465"/>
                      </a:cubicBezTo>
                      <a:lnTo>
                        <a:pt x="0" y="169335"/>
                      </a:lnTo>
                      <a:cubicBezTo>
                        <a:pt x="0" y="75814"/>
                        <a:pt x="75814" y="0"/>
                        <a:pt x="169335" y="0"/>
                      </a:cubicBezTo>
                      <a:close/>
                    </a:path>
                  </a:pathLst>
                </a:custGeom>
                <a:solidFill>
                  <a:schemeClr val="bg2">
                    <a:lumMod val="75000"/>
                  </a:schemeClr>
                </a:solidFill>
                <a:ln>
                  <a:noFill/>
                </a:ln>
                <a:scene3d>
                  <a:camera prst="perspectiveLef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8" name="Freeform: Shape 157">
                  <a:extLst>
                    <a:ext uri="{FF2B5EF4-FFF2-40B4-BE49-F238E27FC236}">
                      <a16:creationId xmlns:a16="http://schemas.microsoft.com/office/drawing/2014/main" id="{5A6E10AF-FB1E-4129-B569-C2E57B028A1A}"/>
                    </a:ext>
                  </a:extLst>
                </p:cNvPr>
                <p:cNvSpPr/>
                <p:nvPr/>
              </p:nvSpPr>
              <p:spPr>
                <a:xfrm flipH="1">
                  <a:off x="8417560" y="1460500"/>
                  <a:ext cx="203200" cy="1574800"/>
                </a:xfrm>
                <a:custGeom>
                  <a:avLst/>
                  <a:gdLst>
                    <a:gd name="connsiteX0" fmla="*/ 169335 w 203200"/>
                    <a:gd name="connsiteY0" fmla="*/ 0 h 1574800"/>
                    <a:gd name="connsiteX1" fmla="*/ 203200 w 203200"/>
                    <a:gd name="connsiteY1" fmla="*/ 0 h 1574800"/>
                    <a:gd name="connsiteX2" fmla="*/ 203200 w 203200"/>
                    <a:gd name="connsiteY2" fmla="*/ 1574800 h 1574800"/>
                    <a:gd name="connsiteX3" fmla="*/ 169335 w 203200"/>
                    <a:gd name="connsiteY3" fmla="*/ 1574800 h 1574800"/>
                    <a:gd name="connsiteX4" fmla="*/ 0 w 203200"/>
                    <a:gd name="connsiteY4" fmla="*/ 1405465 h 1574800"/>
                    <a:gd name="connsiteX5" fmla="*/ 0 w 203200"/>
                    <a:gd name="connsiteY5" fmla="*/ 169335 h 1574800"/>
                    <a:gd name="connsiteX6" fmla="*/ 169335 w 203200"/>
                    <a:gd name="connsiteY6"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574800">
                      <a:moveTo>
                        <a:pt x="169335" y="0"/>
                      </a:moveTo>
                      <a:lnTo>
                        <a:pt x="203200" y="0"/>
                      </a:lnTo>
                      <a:lnTo>
                        <a:pt x="203200" y="1574800"/>
                      </a:lnTo>
                      <a:lnTo>
                        <a:pt x="169335" y="1574800"/>
                      </a:lnTo>
                      <a:cubicBezTo>
                        <a:pt x="75814" y="1574800"/>
                        <a:pt x="0" y="1498986"/>
                        <a:pt x="0" y="1405465"/>
                      </a:cubicBezTo>
                      <a:lnTo>
                        <a:pt x="0" y="169335"/>
                      </a:lnTo>
                      <a:cubicBezTo>
                        <a:pt x="0" y="75814"/>
                        <a:pt x="75814" y="0"/>
                        <a:pt x="169335" y="0"/>
                      </a:cubicBezTo>
                      <a:close/>
                    </a:path>
                  </a:pathLst>
                </a:custGeom>
                <a:solidFill>
                  <a:schemeClr val="bg2">
                    <a:lumMod val="50000"/>
                  </a:schemeClr>
                </a:solidFill>
                <a:ln>
                  <a:noFill/>
                </a:ln>
                <a:scene3d>
                  <a:camera prst="perspectiveRight">
                    <a:rot lat="0" lon="21594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Rectangle: Top Corners Rounded 158">
                  <a:extLst>
                    <a:ext uri="{FF2B5EF4-FFF2-40B4-BE49-F238E27FC236}">
                      <a16:creationId xmlns:a16="http://schemas.microsoft.com/office/drawing/2014/main" id="{0118CCE0-F580-4C7C-AF5B-C3375F4B9384}"/>
                    </a:ext>
                  </a:extLst>
                </p:cNvPr>
                <p:cNvSpPr/>
                <p:nvPr/>
              </p:nvSpPr>
              <p:spPr>
                <a:xfrm>
                  <a:off x="8328660" y="1375410"/>
                  <a:ext cx="203200" cy="97790"/>
                </a:xfrm>
                <a:prstGeom prst="round2SameRect">
                  <a:avLst>
                    <a:gd name="adj1" fmla="val 37447"/>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ectangle: Top Corners Rounded 159">
                  <a:extLst>
                    <a:ext uri="{FF2B5EF4-FFF2-40B4-BE49-F238E27FC236}">
                      <a16:creationId xmlns:a16="http://schemas.microsoft.com/office/drawing/2014/main" id="{8FBB4E71-4E57-40C5-B7AB-1C0AA7CDF5BB}"/>
                    </a:ext>
                  </a:extLst>
                </p:cNvPr>
                <p:cNvSpPr/>
                <p:nvPr/>
              </p:nvSpPr>
              <p:spPr>
                <a:xfrm rot="10800000">
                  <a:off x="8328660" y="3022600"/>
                  <a:ext cx="203200" cy="97790"/>
                </a:xfrm>
                <a:prstGeom prst="round2SameRect">
                  <a:avLst>
                    <a:gd name="adj1" fmla="val 37447"/>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1" name="Freeform: Shape 150">
                <a:extLst>
                  <a:ext uri="{FF2B5EF4-FFF2-40B4-BE49-F238E27FC236}">
                    <a16:creationId xmlns:a16="http://schemas.microsoft.com/office/drawing/2014/main" id="{43B633B4-C7C1-46EB-A97B-47B5D6388CF7}"/>
                  </a:ext>
                </a:extLst>
              </p:cNvPr>
              <p:cNvSpPr/>
              <p:nvPr/>
            </p:nvSpPr>
            <p:spPr>
              <a:xfrm>
                <a:off x="7595026" y="732379"/>
                <a:ext cx="961351" cy="495328"/>
              </a:xfrm>
              <a:custGeom>
                <a:avLst/>
                <a:gdLst>
                  <a:gd name="connsiteX0" fmla="*/ 190327 w 1719072"/>
                  <a:gd name="connsiteY0" fmla="*/ 0 h 744385"/>
                  <a:gd name="connsiteX1" fmla="*/ 472361 w 1719072"/>
                  <a:gd name="connsiteY1" fmla="*/ 0 h 744385"/>
                  <a:gd name="connsiteX2" fmla="*/ 488395 w 1719072"/>
                  <a:gd name="connsiteY2" fmla="*/ 8231 h 744385"/>
                  <a:gd name="connsiteX3" fmla="*/ 510112 w 1719072"/>
                  <a:gd name="connsiteY3" fmla="*/ 33119 h 744385"/>
                  <a:gd name="connsiteX4" fmla="*/ 576583 w 1719072"/>
                  <a:gd name="connsiteY4" fmla="*/ 147583 h 744385"/>
                  <a:gd name="connsiteX5" fmla="*/ 575295 w 1719072"/>
                  <a:gd name="connsiteY5" fmla="*/ 149899 h 744385"/>
                  <a:gd name="connsiteX6" fmla="*/ 707743 w 1719072"/>
                  <a:gd name="connsiteY6" fmla="*/ 373445 h 744385"/>
                  <a:gd name="connsiteX7" fmla="*/ 844613 w 1719072"/>
                  <a:gd name="connsiteY7" fmla="*/ 609139 h 744385"/>
                  <a:gd name="connsiteX8" fmla="*/ 846678 w 1719072"/>
                  <a:gd name="connsiteY8" fmla="*/ 607940 h 744385"/>
                  <a:gd name="connsiteX9" fmla="*/ 852811 w 1719072"/>
                  <a:gd name="connsiteY9" fmla="*/ 618292 h 744385"/>
                  <a:gd name="connsiteX10" fmla="*/ 969372 w 1719072"/>
                  <a:gd name="connsiteY10" fmla="*/ 705661 h 744385"/>
                  <a:gd name="connsiteX11" fmla="*/ 1014385 w 1719072"/>
                  <a:gd name="connsiteY11" fmla="*/ 708290 h 744385"/>
                  <a:gd name="connsiteX12" fmla="*/ 1014385 w 1719072"/>
                  <a:gd name="connsiteY12" fmla="*/ 712277 h 744385"/>
                  <a:gd name="connsiteX13" fmla="*/ 1719072 w 1719072"/>
                  <a:gd name="connsiteY13" fmla="*/ 712277 h 744385"/>
                  <a:gd name="connsiteX14" fmla="*/ 1719072 w 1719072"/>
                  <a:gd name="connsiteY14" fmla="*/ 744385 h 744385"/>
                  <a:gd name="connsiteX15" fmla="*/ 1693672 w 1719072"/>
                  <a:gd name="connsiteY15" fmla="*/ 744385 h 744385"/>
                  <a:gd name="connsiteX16" fmla="*/ 1693672 w 1719072"/>
                  <a:gd name="connsiteY16" fmla="*/ 743785 h 744385"/>
                  <a:gd name="connsiteX17" fmla="*/ 1018582 w 1719072"/>
                  <a:gd name="connsiteY17" fmla="*/ 743785 h 744385"/>
                  <a:gd name="connsiteX18" fmla="*/ 1016811 w 1719072"/>
                  <a:gd name="connsiteY18" fmla="*/ 744207 h 744385"/>
                  <a:gd name="connsiteX19" fmla="*/ 1009586 w 1719072"/>
                  <a:gd name="connsiteY19" fmla="*/ 743785 h 744385"/>
                  <a:gd name="connsiteX20" fmla="*/ 1004062 w 1719072"/>
                  <a:gd name="connsiteY20" fmla="*/ 743785 h 744385"/>
                  <a:gd name="connsiteX21" fmla="*/ 1004062 w 1719072"/>
                  <a:gd name="connsiteY21" fmla="*/ 743462 h 744385"/>
                  <a:gd name="connsiteX22" fmla="*/ 943972 w 1719072"/>
                  <a:gd name="connsiteY22" fmla="*/ 739953 h 744385"/>
                  <a:gd name="connsiteX23" fmla="*/ 827411 w 1719072"/>
                  <a:gd name="connsiteY23" fmla="*/ 652584 h 744385"/>
                  <a:gd name="connsiteX24" fmla="*/ 821278 w 1719072"/>
                  <a:gd name="connsiteY24" fmla="*/ 642232 h 744385"/>
                  <a:gd name="connsiteX25" fmla="*/ 819213 w 1719072"/>
                  <a:gd name="connsiteY25" fmla="*/ 643431 h 744385"/>
                  <a:gd name="connsiteX26" fmla="*/ 682343 w 1719072"/>
                  <a:gd name="connsiteY26" fmla="*/ 407737 h 744385"/>
                  <a:gd name="connsiteX27" fmla="*/ 549895 w 1719072"/>
                  <a:gd name="connsiteY27" fmla="*/ 184191 h 744385"/>
                  <a:gd name="connsiteX28" fmla="*/ 551183 w 1719072"/>
                  <a:gd name="connsiteY28" fmla="*/ 181875 h 744385"/>
                  <a:gd name="connsiteX29" fmla="*/ 484712 w 1719072"/>
                  <a:gd name="connsiteY29" fmla="*/ 67411 h 744385"/>
                  <a:gd name="connsiteX30" fmla="*/ 462995 w 1719072"/>
                  <a:gd name="connsiteY30" fmla="*/ 42523 h 744385"/>
                  <a:gd name="connsiteX31" fmla="*/ 446961 w 1719072"/>
                  <a:gd name="connsiteY31" fmla="*/ 34292 h 744385"/>
                  <a:gd name="connsiteX32" fmla="*/ 270764 w 1719072"/>
                  <a:gd name="connsiteY32" fmla="*/ 34292 h 744385"/>
                  <a:gd name="connsiteX33" fmla="*/ 270764 w 1719072"/>
                  <a:gd name="connsiteY33" fmla="*/ 33002 h 744385"/>
                  <a:gd name="connsiteX34" fmla="*/ 213187 w 1719072"/>
                  <a:gd name="connsiteY34" fmla="*/ 33002 h 744385"/>
                  <a:gd name="connsiteX35" fmla="*/ 22860 w 1719072"/>
                  <a:gd name="connsiteY35" fmla="*/ 223329 h 744385"/>
                  <a:gd name="connsiteX36" fmla="*/ 22860 w 1719072"/>
                  <a:gd name="connsiteY36" fmla="*/ 281048 h 744385"/>
                  <a:gd name="connsiteX37" fmla="*/ 0 w 1719072"/>
                  <a:gd name="connsiteY37" fmla="*/ 281048 h 744385"/>
                  <a:gd name="connsiteX38" fmla="*/ 0 w 1719072"/>
                  <a:gd name="connsiteY38" fmla="*/ 190327 h 744385"/>
                  <a:gd name="connsiteX39" fmla="*/ 190327 w 1719072"/>
                  <a:gd name="connsiteY39" fmla="*/ 0 h 7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19072" h="744385">
                    <a:moveTo>
                      <a:pt x="190327" y="0"/>
                    </a:moveTo>
                    <a:lnTo>
                      <a:pt x="472361" y="0"/>
                    </a:lnTo>
                    <a:lnTo>
                      <a:pt x="488395" y="8231"/>
                    </a:lnTo>
                    <a:lnTo>
                      <a:pt x="510112" y="33119"/>
                    </a:lnTo>
                    <a:lnTo>
                      <a:pt x="576583" y="147583"/>
                    </a:lnTo>
                    <a:lnTo>
                      <a:pt x="575295" y="149899"/>
                    </a:lnTo>
                    <a:lnTo>
                      <a:pt x="707743" y="373445"/>
                    </a:lnTo>
                    <a:lnTo>
                      <a:pt x="844613" y="609139"/>
                    </a:lnTo>
                    <a:lnTo>
                      <a:pt x="846678" y="607940"/>
                    </a:lnTo>
                    <a:lnTo>
                      <a:pt x="852811" y="618292"/>
                    </a:lnTo>
                    <a:cubicBezTo>
                      <a:pt x="879602" y="663509"/>
                      <a:pt x="922183" y="693586"/>
                      <a:pt x="969372" y="705661"/>
                    </a:cubicBezTo>
                    <a:lnTo>
                      <a:pt x="1014385" y="708290"/>
                    </a:lnTo>
                    <a:lnTo>
                      <a:pt x="1014385" y="712277"/>
                    </a:lnTo>
                    <a:lnTo>
                      <a:pt x="1719072" y="712277"/>
                    </a:lnTo>
                    <a:lnTo>
                      <a:pt x="1719072" y="744385"/>
                    </a:lnTo>
                    <a:lnTo>
                      <a:pt x="1693672" y="744385"/>
                    </a:lnTo>
                    <a:lnTo>
                      <a:pt x="1693672" y="743785"/>
                    </a:lnTo>
                    <a:lnTo>
                      <a:pt x="1018582" y="743785"/>
                    </a:lnTo>
                    <a:lnTo>
                      <a:pt x="1016811" y="744207"/>
                    </a:lnTo>
                    <a:lnTo>
                      <a:pt x="1009586" y="743785"/>
                    </a:lnTo>
                    <a:lnTo>
                      <a:pt x="1004062" y="743785"/>
                    </a:lnTo>
                    <a:lnTo>
                      <a:pt x="1004062" y="743462"/>
                    </a:lnTo>
                    <a:lnTo>
                      <a:pt x="943972" y="739953"/>
                    </a:lnTo>
                    <a:cubicBezTo>
                      <a:pt x="896783" y="727878"/>
                      <a:pt x="854202" y="697801"/>
                      <a:pt x="827411" y="652584"/>
                    </a:cubicBezTo>
                    <a:lnTo>
                      <a:pt x="821278" y="642232"/>
                    </a:lnTo>
                    <a:lnTo>
                      <a:pt x="819213" y="643431"/>
                    </a:lnTo>
                    <a:lnTo>
                      <a:pt x="682343" y="407737"/>
                    </a:lnTo>
                    <a:lnTo>
                      <a:pt x="549895" y="184191"/>
                    </a:lnTo>
                    <a:lnTo>
                      <a:pt x="551183" y="181875"/>
                    </a:lnTo>
                    <a:lnTo>
                      <a:pt x="484712" y="67411"/>
                    </a:lnTo>
                    <a:lnTo>
                      <a:pt x="462995" y="42523"/>
                    </a:lnTo>
                    <a:lnTo>
                      <a:pt x="446961" y="34292"/>
                    </a:lnTo>
                    <a:lnTo>
                      <a:pt x="270764" y="34292"/>
                    </a:lnTo>
                    <a:lnTo>
                      <a:pt x="270764" y="33002"/>
                    </a:lnTo>
                    <a:lnTo>
                      <a:pt x="213187" y="33002"/>
                    </a:lnTo>
                    <a:cubicBezTo>
                      <a:pt x="108072" y="33002"/>
                      <a:pt x="22860" y="118214"/>
                      <a:pt x="22860" y="223329"/>
                    </a:cubicBezTo>
                    <a:lnTo>
                      <a:pt x="22860" y="281048"/>
                    </a:lnTo>
                    <a:lnTo>
                      <a:pt x="0" y="281048"/>
                    </a:lnTo>
                    <a:lnTo>
                      <a:pt x="0" y="190327"/>
                    </a:lnTo>
                    <a:cubicBezTo>
                      <a:pt x="0" y="85212"/>
                      <a:pt x="85212" y="0"/>
                      <a:pt x="190327"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2" name="Group 151">
                <a:extLst>
                  <a:ext uri="{FF2B5EF4-FFF2-40B4-BE49-F238E27FC236}">
                    <a16:creationId xmlns:a16="http://schemas.microsoft.com/office/drawing/2014/main" id="{D60F6ED0-F922-477B-B03D-8D3A0AB184BC}"/>
                  </a:ext>
                </a:extLst>
              </p:cNvPr>
              <p:cNvGrpSpPr/>
              <p:nvPr/>
            </p:nvGrpSpPr>
            <p:grpSpPr>
              <a:xfrm>
                <a:off x="8556377" y="976251"/>
                <a:ext cx="1398224" cy="457616"/>
                <a:chOff x="9190736" y="1998844"/>
                <a:chExt cx="1398224" cy="457616"/>
              </a:xfrm>
            </p:grpSpPr>
            <p:grpSp>
              <p:nvGrpSpPr>
                <p:cNvPr id="153" name="Group 152">
                  <a:extLst>
                    <a:ext uri="{FF2B5EF4-FFF2-40B4-BE49-F238E27FC236}">
                      <a16:creationId xmlns:a16="http://schemas.microsoft.com/office/drawing/2014/main" id="{D47DDF94-0F1D-4247-9202-306782C76B63}"/>
                    </a:ext>
                  </a:extLst>
                </p:cNvPr>
                <p:cNvGrpSpPr/>
                <p:nvPr/>
              </p:nvGrpSpPr>
              <p:grpSpPr>
                <a:xfrm>
                  <a:off x="9190736" y="1998844"/>
                  <a:ext cx="1398224" cy="457616"/>
                  <a:chOff x="9190736" y="1652598"/>
                  <a:chExt cx="1786128" cy="797232"/>
                </a:xfrm>
              </p:grpSpPr>
              <p:sp>
                <p:nvSpPr>
                  <p:cNvPr id="155" name="Freeform: Shape 154">
                    <a:extLst>
                      <a:ext uri="{FF2B5EF4-FFF2-40B4-BE49-F238E27FC236}">
                        <a16:creationId xmlns:a16="http://schemas.microsoft.com/office/drawing/2014/main" id="{A5EC1056-AAFE-4026-8B09-FABFE19D1246}"/>
                      </a:ext>
                    </a:extLst>
                  </p:cNvPr>
                  <p:cNvSpPr/>
                  <p:nvPr/>
                </p:nvSpPr>
                <p:spPr>
                  <a:xfrm>
                    <a:off x="9190736" y="1652598"/>
                    <a:ext cx="1786128" cy="417476"/>
                  </a:xfrm>
                  <a:custGeom>
                    <a:avLst/>
                    <a:gdLst>
                      <a:gd name="connsiteX0" fmla="*/ 1632936 w 1786128"/>
                      <a:gd name="connsiteY0" fmla="*/ 0 h 417476"/>
                      <a:gd name="connsiteX1" fmla="*/ 1638574 w 1786128"/>
                      <a:gd name="connsiteY1" fmla="*/ 568 h 417476"/>
                      <a:gd name="connsiteX2" fmla="*/ 1786128 w 1786128"/>
                      <a:gd name="connsiteY2" fmla="*/ 181611 h 417476"/>
                      <a:gd name="connsiteX3" fmla="*/ 1786128 w 1786128"/>
                      <a:gd name="connsiteY3" fmla="*/ 417476 h 417476"/>
                      <a:gd name="connsiteX4" fmla="*/ 0 w 1786128"/>
                      <a:gd name="connsiteY4" fmla="*/ 417476 h 417476"/>
                      <a:gd name="connsiteX5" fmla="*/ 0 w 1786128"/>
                      <a:gd name="connsiteY5" fmla="*/ 181611 h 417476"/>
                      <a:gd name="connsiteX6" fmla="*/ 112866 w 1786128"/>
                      <a:gd name="connsiteY6" fmla="*/ 11336 h 417476"/>
                      <a:gd name="connsiteX7" fmla="*/ 140736 w 1786128"/>
                      <a:gd name="connsiteY7" fmla="*/ 2685 h 417476"/>
                      <a:gd name="connsiteX8" fmla="*/ 473854 w 1786128"/>
                      <a:gd name="connsiteY8" fmla="*/ 210275 h 417476"/>
                      <a:gd name="connsiteX9" fmla="*/ 473957 w 1786128"/>
                      <a:gd name="connsiteY9" fmla="*/ 210110 h 417476"/>
                      <a:gd name="connsiteX10" fmla="*/ 473987 w 1786128"/>
                      <a:gd name="connsiteY10" fmla="*/ 210275 h 41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6128" h="417476">
                        <a:moveTo>
                          <a:pt x="1632936" y="0"/>
                        </a:moveTo>
                        <a:lnTo>
                          <a:pt x="1638574" y="568"/>
                        </a:lnTo>
                        <a:cubicBezTo>
                          <a:pt x="1722783" y="17800"/>
                          <a:pt x="1786128" y="92308"/>
                          <a:pt x="1786128" y="181611"/>
                        </a:cubicBezTo>
                        <a:lnTo>
                          <a:pt x="1786128" y="417476"/>
                        </a:lnTo>
                        <a:lnTo>
                          <a:pt x="0" y="417476"/>
                        </a:lnTo>
                        <a:lnTo>
                          <a:pt x="0" y="181611"/>
                        </a:lnTo>
                        <a:cubicBezTo>
                          <a:pt x="0" y="105065"/>
                          <a:pt x="46539" y="39390"/>
                          <a:pt x="112866" y="11336"/>
                        </a:cubicBezTo>
                        <a:lnTo>
                          <a:pt x="140736" y="2685"/>
                        </a:lnTo>
                        <a:lnTo>
                          <a:pt x="473854" y="210275"/>
                        </a:lnTo>
                        <a:lnTo>
                          <a:pt x="473957" y="210110"/>
                        </a:lnTo>
                        <a:lnTo>
                          <a:pt x="473987" y="210275"/>
                        </a:lnTo>
                        <a:close/>
                      </a:path>
                    </a:pathLst>
                  </a:custGeom>
                  <a:gradFill flip="none" rotWithShape="1">
                    <a:gsLst>
                      <a:gs pos="5000">
                        <a:srgbClr val="01B452"/>
                      </a:gs>
                      <a:gs pos="26000">
                        <a:srgbClr val="01B452"/>
                      </a:gs>
                      <a:gs pos="32000">
                        <a:srgbClr val="00D6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6" name="Freeform: Shape 155">
                    <a:extLst>
                      <a:ext uri="{FF2B5EF4-FFF2-40B4-BE49-F238E27FC236}">
                        <a16:creationId xmlns:a16="http://schemas.microsoft.com/office/drawing/2014/main" id="{9A379801-1A21-4C88-A896-B3D94094D996}"/>
                      </a:ext>
                    </a:extLst>
                  </p:cNvPr>
                  <p:cNvSpPr/>
                  <p:nvPr/>
                </p:nvSpPr>
                <p:spPr>
                  <a:xfrm flipV="1">
                    <a:off x="9190736" y="2070074"/>
                    <a:ext cx="1786128" cy="379756"/>
                  </a:xfrm>
                  <a:custGeom>
                    <a:avLst/>
                    <a:gdLst>
                      <a:gd name="connsiteX0" fmla="*/ 1632936 w 1786128"/>
                      <a:gd name="connsiteY0" fmla="*/ 0 h 417476"/>
                      <a:gd name="connsiteX1" fmla="*/ 1638574 w 1786128"/>
                      <a:gd name="connsiteY1" fmla="*/ 568 h 417476"/>
                      <a:gd name="connsiteX2" fmla="*/ 1786128 w 1786128"/>
                      <a:gd name="connsiteY2" fmla="*/ 181611 h 417476"/>
                      <a:gd name="connsiteX3" fmla="*/ 1786128 w 1786128"/>
                      <a:gd name="connsiteY3" fmla="*/ 417476 h 417476"/>
                      <a:gd name="connsiteX4" fmla="*/ 0 w 1786128"/>
                      <a:gd name="connsiteY4" fmla="*/ 417476 h 417476"/>
                      <a:gd name="connsiteX5" fmla="*/ 0 w 1786128"/>
                      <a:gd name="connsiteY5" fmla="*/ 181611 h 417476"/>
                      <a:gd name="connsiteX6" fmla="*/ 112866 w 1786128"/>
                      <a:gd name="connsiteY6" fmla="*/ 11336 h 417476"/>
                      <a:gd name="connsiteX7" fmla="*/ 140736 w 1786128"/>
                      <a:gd name="connsiteY7" fmla="*/ 2685 h 417476"/>
                      <a:gd name="connsiteX8" fmla="*/ 473854 w 1786128"/>
                      <a:gd name="connsiteY8" fmla="*/ 210275 h 417476"/>
                      <a:gd name="connsiteX9" fmla="*/ 473957 w 1786128"/>
                      <a:gd name="connsiteY9" fmla="*/ 210110 h 417476"/>
                      <a:gd name="connsiteX10" fmla="*/ 473987 w 1786128"/>
                      <a:gd name="connsiteY10" fmla="*/ 210275 h 41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6128" h="417476">
                        <a:moveTo>
                          <a:pt x="1632936" y="0"/>
                        </a:moveTo>
                        <a:lnTo>
                          <a:pt x="1638574" y="568"/>
                        </a:lnTo>
                        <a:cubicBezTo>
                          <a:pt x="1722783" y="17800"/>
                          <a:pt x="1786128" y="92308"/>
                          <a:pt x="1786128" y="181611"/>
                        </a:cubicBezTo>
                        <a:lnTo>
                          <a:pt x="1786128" y="417476"/>
                        </a:lnTo>
                        <a:lnTo>
                          <a:pt x="0" y="417476"/>
                        </a:lnTo>
                        <a:lnTo>
                          <a:pt x="0" y="181611"/>
                        </a:lnTo>
                        <a:cubicBezTo>
                          <a:pt x="0" y="105065"/>
                          <a:pt x="46539" y="39390"/>
                          <a:pt x="112866" y="11336"/>
                        </a:cubicBezTo>
                        <a:lnTo>
                          <a:pt x="140736" y="2685"/>
                        </a:lnTo>
                        <a:lnTo>
                          <a:pt x="473854" y="210275"/>
                        </a:lnTo>
                        <a:lnTo>
                          <a:pt x="473957" y="210110"/>
                        </a:lnTo>
                        <a:lnTo>
                          <a:pt x="473987" y="210275"/>
                        </a:lnTo>
                        <a:close/>
                      </a:path>
                    </a:pathLst>
                  </a:custGeom>
                  <a:gradFill>
                    <a:gsLst>
                      <a:gs pos="26000">
                        <a:srgbClr val="01B452"/>
                      </a:gs>
                      <a:gs pos="47000">
                        <a:srgbClr val="6AFFB7"/>
                      </a:gs>
                      <a:gs pos="33000">
                        <a:srgbClr val="01B45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54" name="Rectangle: Rounded Corners 153">
                  <a:extLst>
                    <a:ext uri="{FF2B5EF4-FFF2-40B4-BE49-F238E27FC236}">
                      <a16:creationId xmlns:a16="http://schemas.microsoft.com/office/drawing/2014/main" id="{3B583CEE-62B0-4E05-95EC-DEBF6E05CFE2}"/>
                    </a:ext>
                  </a:extLst>
                </p:cNvPr>
                <p:cNvSpPr/>
                <p:nvPr/>
              </p:nvSpPr>
              <p:spPr>
                <a:xfrm>
                  <a:off x="9889848" y="2121759"/>
                  <a:ext cx="563369" cy="211786"/>
                </a:xfrm>
                <a:prstGeom prst="roundRect">
                  <a:avLst>
                    <a:gd name="adj" fmla="val 47076"/>
                  </a:avLst>
                </a:prstGeom>
                <a:solidFill>
                  <a:schemeClr val="bg1">
                    <a:lumMod val="8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61" name="Group 160">
            <a:extLst>
              <a:ext uri="{FF2B5EF4-FFF2-40B4-BE49-F238E27FC236}">
                <a16:creationId xmlns:a16="http://schemas.microsoft.com/office/drawing/2014/main" id="{18547036-C580-4AEA-A04D-41036E26B285}"/>
              </a:ext>
            </a:extLst>
          </p:cNvPr>
          <p:cNvGrpSpPr/>
          <p:nvPr/>
        </p:nvGrpSpPr>
        <p:grpSpPr>
          <a:xfrm flipH="1">
            <a:off x="73151" y="1688835"/>
            <a:ext cx="5175693" cy="1364238"/>
            <a:chOff x="7084903" y="775458"/>
            <a:chExt cx="5033945" cy="1364238"/>
          </a:xfrm>
        </p:grpSpPr>
        <p:sp>
          <p:nvSpPr>
            <p:cNvPr id="162" name="Rectangle 161">
              <a:extLst>
                <a:ext uri="{FF2B5EF4-FFF2-40B4-BE49-F238E27FC236}">
                  <a16:creationId xmlns:a16="http://schemas.microsoft.com/office/drawing/2014/main" id="{55039FED-C53A-4E53-9F45-C0F9D1E1E6D3}"/>
                </a:ext>
              </a:extLst>
            </p:cNvPr>
            <p:cNvSpPr/>
            <p:nvPr/>
          </p:nvSpPr>
          <p:spPr>
            <a:xfrm>
              <a:off x="7084903" y="1091683"/>
              <a:ext cx="3447566" cy="907792"/>
            </a:xfrm>
            <a:prstGeom prst="rect">
              <a:avLst/>
            </a:prstGeom>
            <a:solidFill>
              <a:srgbClr val="DC73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63" name="Group 162">
              <a:extLst>
                <a:ext uri="{FF2B5EF4-FFF2-40B4-BE49-F238E27FC236}">
                  <a16:creationId xmlns:a16="http://schemas.microsoft.com/office/drawing/2014/main" id="{AA20E800-9B32-4CF7-B47C-9F68FA3EE353}"/>
                </a:ext>
              </a:extLst>
            </p:cNvPr>
            <p:cNvGrpSpPr/>
            <p:nvPr/>
          </p:nvGrpSpPr>
          <p:grpSpPr>
            <a:xfrm>
              <a:off x="10514181" y="775458"/>
              <a:ext cx="1604667" cy="1364238"/>
              <a:chOff x="7440177" y="732379"/>
              <a:chExt cx="2514424" cy="1349015"/>
            </a:xfrm>
          </p:grpSpPr>
          <p:grpSp>
            <p:nvGrpSpPr>
              <p:cNvPr id="164" name="Group 163">
                <a:extLst>
                  <a:ext uri="{FF2B5EF4-FFF2-40B4-BE49-F238E27FC236}">
                    <a16:creationId xmlns:a16="http://schemas.microsoft.com/office/drawing/2014/main" id="{729054D5-5597-4175-9CB9-946EE24D804A}"/>
                  </a:ext>
                </a:extLst>
              </p:cNvPr>
              <p:cNvGrpSpPr/>
              <p:nvPr/>
            </p:nvGrpSpPr>
            <p:grpSpPr>
              <a:xfrm>
                <a:off x="7440177" y="916953"/>
                <a:ext cx="331819" cy="1164441"/>
                <a:chOff x="8239760" y="1375410"/>
                <a:chExt cx="381000" cy="1744980"/>
              </a:xfrm>
            </p:grpSpPr>
            <p:sp>
              <p:nvSpPr>
                <p:cNvPr id="171" name="Freeform: Shape 170">
                  <a:extLst>
                    <a:ext uri="{FF2B5EF4-FFF2-40B4-BE49-F238E27FC236}">
                      <a16:creationId xmlns:a16="http://schemas.microsoft.com/office/drawing/2014/main" id="{61451B50-F5A5-4D15-B080-13606DE2A04E}"/>
                    </a:ext>
                  </a:extLst>
                </p:cNvPr>
                <p:cNvSpPr/>
                <p:nvPr/>
              </p:nvSpPr>
              <p:spPr>
                <a:xfrm>
                  <a:off x="8239760" y="1463040"/>
                  <a:ext cx="203200" cy="1574800"/>
                </a:xfrm>
                <a:custGeom>
                  <a:avLst/>
                  <a:gdLst>
                    <a:gd name="connsiteX0" fmla="*/ 169335 w 203200"/>
                    <a:gd name="connsiteY0" fmla="*/ 0 h 1574800"/>
                    <a:gd name="connsiteX1" fmla="*/ 203200 w 203200"/>
                    <a:gd name="connsiteY1" fmla="*/ 0 h 1574800"/>
                    <a:gd name="connsiteX2" fmla="*/ 203200 w 203200"/>
                    <a:gd name="connsiteY2" fmla="*/ 1574800 h 1574800"/>
                    <a:gd name="connsiteX3" fmla="*/ 169335 w 203200"/>
                    <a:gd name="connsiteY3" fmla="*/ 1574800 h 1574800"/>
                    <a:gd name="connsiteX4" fmla="*/ 0 w 203200"/>
                    <a:gd name="connsiteY4" fmla="*/ 1405465 h 1574800"/>
                    <a:gd name="connsiteX5" fmla="*/ 0 w 203200"/>
                    <a:gd name="connsiteY5" fmla="*/ 169335 h 1574800"/>
                    <a:gd name="connsiteX6" fmla="*/ 169335 w 203200"/>
                    <a:gd name="connsiteY6"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574800">
                      <a:moveTo>
                        <a:pt x="169335" y="0"/>
                      </a:moveTo>
                      <a:lnTo>
                        <a:pt x="203200" y="0"/>
                      </a:lnTo>
                      <a:lnTo>
                        <a:pt x="203200" y="1574800"/>
                      </a:lnTo>
                      <a:lnTo>
                        <a:pt x="169335" y="1574800"/>
                      </a:lnTo>
                      <a:cubicBezTo>
                        <a:pt x="75814" y="1574800"/>
                        <a:pt x="0" y="1498986"/>
                        <a:pt x="0" y="1405465"/>
                      </a:cubicBezTo>
                      <a:lnTo>
                        <a:pt x="0" y="169335"/>
                      </a:lnTo>
                      <a:cubicBezTo>
                        <a:pt x="0" y="75814"/>
                        <a:pt x="75814" y="0"/>
                        <a:pt x="169335" y="0"/>
                      </a:cubicBezTo>
                      <a:close/>
                    </a:path>
                  </a:pathLst>
                </a:custGeom>
                <a:solidFill>
                  <a:schemeClr val="bg2">
                    <a:lumMod val="75000"/>
                  </a:schemeClr>
                </a:solidFill>
                <a:ln>
                  <a:noFill/>
                </a:ln>
                <a:scene3d>
                  <a:camera prst="perspectiveLef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2" name="Freeform: Shape 171">
                  <a:extLst>
                    <a:ext uri="{FF2B5EF4-FFF2-40B4-BE49-F238E27FC236}">
                      <a16:creationId xmlns:a16="http://schemas.microsoft.com/office/drawing/2014/main" id="{1CE3CF47-E2EC-4C46-AE82-4394089DD5EA}"/>
                    </a:ext>
                  </a:extLst>
                </p:cNvPr>
                <p:cNvSpPr/>
                <p:nvPr/>
              </p:nvSpPr>
              <p:spPr>
                <a:xfrm flipH="1">
                  <a:off x="8417560" y="1460500"/>
                  <a:ext cx="203200" cy="1574800"/>
                </a:xfrm>
                <a:custGeom>
                  <a:avLst/>
                  <a:gdLst>
                    <a:gd name="connsiteX0" fmla="*/ 169335 w 203200"/>
                    <a:gd name="connsiteY0" fmla="*/ 0 h 1574800"/>
                    <a:gd name="connsiteX1" fmla="*/ 203200 w 203200"/>
                    <a:gd name="connsiteY1" fmla="*/ 0 h 1574800"/>
                    <a:gd name="connsiteX2" fmla="*/ 203200 w 203200"/>
                    <a:gd name="connsiteY2" fmla="*/ 1574800 h 1574800"/>
                    <a:gd name="connsiteX3" fmla="*/ 169335 w 203200"/>
                    <a:gd name="connsiteY3" fmla="*/ 1574800 h 1574800"/>
                    <a:gd name="connsiteX4" fmla="*/ 0 w 203200"/>
                    <a:gd name="connsiteY4" fmla="*/ 1405465 h 1574800"/>
                    <a:gd name="connsiteX5" fmla="*/ 0 w 203200"/>
                    <a:gd name="connsiteY5" fmla="*/ 169335 h 1574800"/>
                    <a:gd name="connsiteX6" fmla="*/ 169335 w 203200"/>
                    <a:gd name="connsiteY6"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574800">
                      <a:moveTo>
                        <a:pt x="169335" y="0"/>
                      </a:moveTo>
                      <a:lnTo>
                        <a:pt x="203200" y="0"/>
                      </a:lnTo>
                      <a:lnTo>
                        <a:pt x="203200" y="1574800"/>
                      </a:lnTo>
                      <a:lnTo>
                        <a:pt x="169335" y="1574800"/>
                      </a:lnTo>
                      <a:cubicBezTo>
                        <a:pt x="75814" y="1574800"/>
                        <a:pt x="0" y="1498986"/>
                        <a:pt x="0" y="1405465"/>
                      </a:cubicBezTo>
                      <a:lnTo>
                        <a:pt x="0" y="169335"/>
                      </a:lnTo>
                      <a:cubicBezTo>
                        <a:pt x="0" y="75814"/>
                        <a:pt x="75814" y="0"/>
                        <a:pt x="169335" y="0"/>
                      </a:cubicBezTo>
                      <a:close/>
                    </a:path>
                  </a:pathLst>
                </a:custGeom>
                <a:solidFill>
                  <a:schemeClr val="bg2">
                    <a:lumMod val="50000"/>
                  </a:schemeClr>
                </a:solidFill>
                <a:ln>
                  <a:noFill/>
                </a:ln>
                <a:scene3d>
                  <a:camera prst="perspectiveRight">
                    <a:rot lat="0" lon="21594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Rectangle: Top Corners Rounded 172">
                  <a:extLst>
                    <a:ext uri="{FF2B5EF4-FFF2-40B4-BE49-F238E27FC236}">
                      <a16:creationId xmlns:a16="http://schemas.microsoft.com/office/drawing/2014/main" id="{80BE90B8-2FB7-4C72-9773-CE1F4E4AFF6B}"/>
                    </a:ext>
                  </a:extLst>
                </p:cNvPr>
                <p:cNvSpPr/>
                <p:nvPr/>
              </p:nvSpPr>
              <p:spPr>
                <a:xfrm>
                  <a:off x="8328660" y="1375410"/>
                  <a:ext cx="203200" cy="97790"/>
                </a:xfrm>
                <a:prstGeom prst="round2SameRect">
                  <a:avLst>
                    <a:gd name="adj1" fmla="val 37447"/>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Rectangle: Top Corners Rounded 173">
                  <a:extLst>
                    <a:ext uri="{FF2B5EF4-FFF2-40B4-BE49-F238E27FC236}">
                      <a16:creationId xmlns:a16="http://schemas.microsoft.com/office/drawing/2014/main" id="{68631C64-A3E8-4885-BF83-2DB3443F81C1}"/>
                    </a:ext>
                  </a:extLst>
                </p:cNvPr>
                <p:cNvSpPr/>
                <p:nvPr/>
              </p:nvSpPr>
              <p:spPr>
                <a:xfrm rot="10800000">
                  <a:off x="8328660" y="3022600"/>
                  <a:ext cx="203200" cy="97790"/>
                </a:xfrm>
                <a:prstGeom prst="round2SameRect">
                  <a:avLst>
                    <a:gd name="adj1" fmla="val 37447"/>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5" name="Freeform: Shape 164">
                <a:extLst>
                  <a:ext uri="{FF2B5EF4-FFF2-40B4-BE49-F238E27FC236}">
                    <a16:creationId xmlns:a16="http://schemas.microsoft.com/office/drawing/2014/main" id="{7745FB97-D343-4F2B-8FE0-5AD1E8677F80}"/>
                  </a:ext>
                </a:extLst>
              </p:cNvPr>
              <p:cNvSpPr/>
              <p:nvPr/>
            </p:nvSpPr>
            <p:spPr>
              <a:xfrm>
                <a:off x="7595026" y="732379"/>
                <a:ext cx="961351" cy="495328"/>
              </a:xfrm>
              <a:custGeom>
                <a:avLst/>
                <a:gdLst>
                  <a:gd name="connsiteX0" fmla="*/ 190327 w 1719072"/>
                  <a:gd name="connsiteY0" fmla="*/ 0 h 744385"/>
                  <a:gd name="connsiteX1" fmla="*/ 472361 w 1719072"/>
                  <a:gd name="connsiteY1" fmla="*/ 0 h 744385"/>
                  <a:gd name="connsiteX2" fmla="*/ 488395 w 1719072"/>
                  <a:gd name="connsiteY2" fmla="*/ 8231 h 744385"/>
                  <a:gd name="connsiteX3" fmla="*/ 510112 w 1719072"/>
                  <a:gd name="connsiteY3" fmla="*/ 33119 h 744385"/>
                  <a:gd name="connsiteX4" fmla="*/ 576583 w 1719072"/>
                  <a:gd name="connsiteY4" fmla="*/ 147583 h 744385"/>
                  <a:gd name="connsiteX5" fmla="*/ 575295 w 1719072"/>
                  <a:gd name="connsiteY5" fmla="*/ 149899 h 744385"/>
                  <a:gd name="connsiteX6" fmla="*/ 707743 w 1719072"/>
                  <a:gd name="connsiteY6" fmla="*/ 373445 h 744385"/>
                  <a:gd name="connsiteX7" fmla="*/ 844613 w 1719072"/>
                  <a:gd name="connsiteY7" fmla="*/ 609139 h 744385"/>
                  <a:gd name="connsiteX8" fmla="*/ 846678 w 1719072"/>
                  <a:gd name="connsiteY8" fmla="*/ 607940 h 744385"/>
                  <a:gd name="connsiteX9" fmla="*/ 852811 w 1719072"/>
                  <a:gd name="connsiteY9" fmla="*/ 618292 h 744385"/>
                  <a:gd name="connsiteX10" fmla="*/ 969372 w 1719072"/>
                  <a:gd name="connsiteY10" fmla="*/ 705661 h 744385"/>
                  <a:gd name="connsiteX11" fmla="*/ 1014385 w 1719072"/>
                  <a:gd name="connsiteY11" fmla="*/ 708290 h 744385"/>
                  <a:gd name="connsiteX12" fmla="*/ 1014385 w 1719072"/>
                  <a:gd name="connsiteY12" fmla="*/ 712277 h 744385"/>
                  <a:gd name="connsiteX13" fmla="*/ 1719072 w 1719072"/>
                  <a:gd name="connsiteY13" fmla="*/ 712277 h 744385"/>
                  <a:gd name="connsiteX14" fmla="*/ 1719072 w 1719072"/>
                  <a:gd name="connsiteY14" fmla="*/ 744385 h 744385"/>
                  <a:gd name="connsiteX15" fmla="*/ 1693672 w 1719072"/>
                  <a:gd name="connsiteY15" fmla="*/ 744385 h 744385"/>
                  <a:gd name="connsiteX16" fmla="*/ 1693672 w 1719072"/>
                  <a:gd name="connsiteY16" fmla="*/ 743785 h 744385"/>
                  <a:gd name="connsiteX17" fmla="*/ 1018582 w 1719072"/>
                  <a:gd name="connsiteY17" fmla="*/ 743785 h 744385"/>
                  <a:gd name="connsiteX18" fmla="*/ 1016811 w 1719072"/>
                  <a:gd name="connsiteY18" fmla="*/ 744207 h 744385"/>
                  <a:gd name="connsiteX19" fmla="*/ 1009586 w 1719072"/>
                  <a:gd name="connsiteY19" fmla="*/ 743785 h 744385"/>
                  <a:gd name="connsiteX20" fmla="*/ 1004062 w 1719072"/>
                  <a:gd name="connsiteY20" fmla="*/ 743785 h 744385"/>
                  <a:gd name="connsiteX21" fmla="*/ 1004062 w 1719072"/>
                  <a:gd name="connsiteY21" fmla="*/ 743462 h 744385"/>
                  <a:gd name="connsiteX22" fmla="*/ 943972 w 1719072"/>
                  <a:gd name="connsiteY22" fmla="*/ 739953 h 744385"/>
                  <a:gd name="connsiteX23" fmla="*/ 827411 w 1719072"/>
                  <a:gd name="connsiteY23" fmla="*/ 652584 h 744385"/>
                  <a:gd name="connsiteX24" fmla="*/ 821278 w 1719072"/>
                  <a:gd name="connsiteY24" fmla="*/ 642232 h 744385"/>
                  <a:gd name="connsiteX25" fmla="*/ 819213 w 1719072"/>
                  <a:gd name="connsiteY25" fmla="*/ 643431 h 744385"/>
                  <a:gd name="connsiteX26" fmla="*/ 682343 w 1719072"/>
                  <a:gd name="connsiteY26" fmla="*/ 407737 h 744385"/>
                  <a:gd name="connsiteX27" fmla="*/ 549895 w 1719072"/>
                  <a:gd name="connsiteY27" fmla="*/ 184191 h 744385"/>
                  <a:gd name="connsiteX28" fmla="*/ 551183 w 1719072"/>
                  <a:gd name="connsiteY28" fmla="*/ 181875 h 744385"/>
                  <a:gd name="connsiteX29" fmla="*/ 484712 w 1719072"/>
                  <a:gd name="connsiteY29" fmla="*/ 67411 h 744385"/>
                  <a:gd name="connsiteX30" fmla="*/ 462995 w 1719072"/>
                  <a:gd name="connsiteY30" fmla="*/ 42523 h 744385"/>
                  <a:gd name="connsiteX31" fmla="*/ 446961 w 1719072"/>
                  <a:gd name="connsiteY31" fmla="*/ 34292 h 744385"/>
                  <a:gd name="connsiteX32" fmla="*/ 270764 w 1719072"/>
                  <a:gd name="connsiteY32" fmla="*/ 34292 h 744385"/>
                  <a:gd name="connsiteX33" fmla="*/ 270764 w 1719072"/>
                  <a:gd name="connsiteY33" fmla="*/ 33002 h 744385"/>
                  <a:gd name="connsiteX34" fmla="*/ 213187 w 1719072"/>
                  <a:gd name="connsiteY34" fmla="*/ 33002 h 744385"/>
                  <a:gd name="connsiteX35" fmla="*/ 22860 w 1719072"/>
                  <a:gd name="connsiteY35" fmla="*/ 223329 h 744385"/>
                  <a:gd name="connsiteX36" fmla="*/ 22860 w 1719072"/>
                  <a:gd name="connsiteY36" fmla="*/ 281048 h 744385"/>
                  <a:gd name="connsiteX37" fmla="*/ 0 w 1719072"/>
                  <a:gd name="connsiteY37" fmla="*/ 281048 h 744385"/>
                  <a:gd name="connsiteX38" fmla="*/ 0 w 1719072"/>
                  <a:gd name="connsiteY38" fmla="*/ 190327 h 744385"/>
                  <a:gd name="connsiteX39" fmla="*/ 190327 w 1719072"/>
                  <a:gd name="connsiteY39" fmla="*/ 0 h 7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19072" h="744385">
                    <a:moveTo>
                      <a:pt x="190327" y="0"/>
                    </a:moveTo>
                    <a:lnTo>
                      <a:pt x="472361" y="0"/>
                    </a:lnTo>
                    <a:lnTo>
                      <a:pt x="488395" y="8231"/>
                    </a:lnTo>
                    <a:lnTo>
                      <a:pt x="510112" y="33119"/>
                    </a:lnTo>
                    <a:lnTo>
                      <a:pt x="576583" y="147583"/>
                    </a:lnTo>
                    <a:lnTo>
                      <a:pt x="575295" y="149899"/>
                    </a:lnTo>
                    <a:lnTo>
                      <a:pt x="707743" y="373445"/>
                    </a:lnTo>
                    <a:lnTo>
                      <a:pt x="844613" y="609139"/>
                    </a:lnTo>
                    <a:lnTo>
                      <a:pt x="846678" y="607940"/>
                    </a:lnTo>
                    <a:lnTo>
                      <a:pt x="852811" y="618292"/>
                    </a:lnTo>
                    <a:cubicBezTo>
                      <a:pt x="879602" y="663509"/>
                      <a:pt x="922183" y="693586"/>
                      <a:pt x="969372" y="705661"/>
                    </a:cubicBezTo>
                    <a:lnTo>
                      <a:pt x="1014385" y="708290"/>
                    </a:lnTo>
                    <a:lnTo>
                      <a:pt x="1014385" y="712277"/>
                    </a:lnTo>
                    <a:lnTo>
                      <a:pt x="1719072" y="712277"/>
                    </a:lnTo>
                    <a:lnTo>
                      <a:pt x="1719072" y="744385"/>
                    </a:lnTo>
                    <a:lnTo>
                      <a:pt x="1693672" y="744385"/>
                    </a:lnTo>
                    <a:lnTo>
                      <a:pt x="1693672" y="743785"/>
                    </a:lnTo>
                    <a:lnTo>
                      <a:pt x="1018582" y="743785"/>
                    </a:lnTo>
                    <a:lnTo>
                      <a:pt x="1016811" y="744207"/>
                    </a:lnTo>
                    <a:lnTo>
                      <a:pt x="1009586" y="743785"/>
                    </a:lnTo>
                    <a:lnTo>
                      <a:pt x="1004062" y="743785"/>
                    </a:lnTo>
                    <a:lnTo>
                      <a:pt x="1004062" y="743462"/>
                    </a:lnTo>
                    <a:lnTo>
                      <a:pt x="943972" y="739953"/>
                    </a:lnTo>
                    <a:cubicBezTo>
                      <a:pt x="896783" y="727878"/>
                      <a:pt x="854202" y="697801"/>
                      <a:pt x="827411" y="652584"/>
                    </a:cubicBezTo>
                    <a:lnTo>
                      <a:pt x="821278" y="642232"/>
                    </a:lnTo>
                    <a:lnTo>
                      <a:pt x="819213" y="643431"/>
                    </a:lnTo>
                    <a:lnTo>
                      <a:pt x="682343" y="407737"/>
                    </a:lnTo>
                    <a:lnTo>
                      <a:pt x="549895" y="184191"/>
                    </a:lnTo>
                    <a:lnTo>
                      <a:pt x="551183" y="181875"/>
                    </a:lnTo>
                    <a:lnTo>
                      <a:pt x="484712" y="67411"/>
                    </a:lnTo>
                    <a:lnTo>
                      <a:pt x="462995" y="42523"/>
                    </a:lnTo>
                    <a:lnTo>
                      <a:pt x="446961" y="34292"/>
                    </a:lnTo>
                    <a:lnTo>
                      <a:pt x="270764" y="34292"/>
                    </a:lnTo>
                    <a:lnTo>
                      <a:pt x="270764" y="33002"/>
                    </a:lnTo>
                    <a:lnTo>
                      <a:pt x="213187" y="33002"/>
                    </a:lnTo>
                    <a:cubicBezTo>
                      <a:pt x="108072" y="33002"/>
                      <a:pt x="22860" y="118214"/>
                      <a:pt x="22860" y="223329"/>
                    </a:cubicBezTo>
                    <a:lnTo>
                      <a:pt x="22860" y="281048"/>
                    </a:lnTo>
                    <a:lnTo>
                      <a:pt x="0" y="281048"/>
                    </a:lnTo>
                    <a:lnTo>
                      <a:pt x="0" y="190327"/>
                    </a:lnTo>
                    <a:cubicBezTo>
                      <a:pt x="0" y="85212"/>
                      <a:pt x="85212" y="0"/>
                      <a:pt x="190327"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6" name="Group 165">
                <a:extLst>
                  <a:ext uri="{FF2B5EF4-FFF2-40B4-BE49-F238E27FC236}">
                    <a16:creationId xmlns:a16="http://schemas.microsoft.com/office/drawing/2014/main" id="{53E64064-BC22-458A-AF01-EE657ECBE45F}"/>
                  </a:ext>
                </a:extLst>
              </p:cNvPr>
              <p:cNvGrpSpPr/>
              <p:nvPr/>
            </p:nvGrpSpPr>
            <p:grpSpPr>
              <a:xfrm>
                <a:off x="8556377" y="976251"/>
                <a:ext cx="1398224" cy="457616"/>
                <a:chOff x="9190736" y="1998844"/>
                <a:chExt cx="1398224" cy="457616"/>
              </a:xfrm>
            </p:grpSpPr>
            <p:grpSp>
              <p:nvGrpSpPr>
                <p:cNvPr id="167" name="Group 166">
                  <a:extLst>
                    <a:ext uri="{FF2B5EF4-FFF2-40B4-BE49-F238E27FC236}">
                      <a16:creationId xmlns:a16="http://schemas.microsoft.com/office/drawing/2014/main" id="{50BCFFB6-2587-4873-8552-A7F9B90C03BE}"/>
                    </a:ext>
                  </a:extLst>
                </p:cNvPr>
                <p:cNvGrpSpPr/>
                <p:nvPr/>
              </p:nvGrpSpPr>
              <p:grpSpPr>
                <a:xfrm>
                  <a:off x="9190736" y="1998844"/>
                  <a:ext cx="1398224" cy="457616"/>
                  <a:chOff x="9190736" y="1652598"/>
                  <a:chExt cx="1786128" cy="797232"/>
                </a:xfrm>
              </p:grpSpPr>
              <p:sp>
                <p:nvSpPr>
                  <p:cNvPr id="169" name="Freeform: Shape 168">
                    <a:extLst>
                      <a:ext uri="{FF2B5EF4-FFF2-40B4-BE49-F238E27FC236}">
                        <a16:creationId xmlns:a16="http://schemas.microsoft.com/office/drawing/2014/main" id="{D8360272-696A-4453-9CD7-2BCC10C29208}"/>
                      </a:ext>
                    </a:extLst>
                  </p:cNvPr>
                  <p:cNvSpPr/>
                  <p:nvPr/>
                </p:nvSpPr>
                <p:spPr>
                  <a:xfrm>
                    <a:off x="9190736" y="1652598"/>
                    <a:ext cx="1786128" cy="417476"/>
                  </a:xfrm>
                  <a:custGeom>
                    <a:avLst/>
                    <a:gdLst>
                      <a:gd name="connsiteX0" fmla="*/ 1632936 w 1786128"/>
                      <a:gd name="connsiteY0" fmla="*/ 0 h 417476"/>
                      <a:gd name="connsiteX1" fmla="*/ 1638574 w 1786128"/>
                      <a:gd name="connsiteY1" fmla="*/ 568 h 417476"/>
                      <a:gd name="connsiteX2" fmla="*/ 1786128 w 1786128"/>
                      <a:gd name="connsiteY2" fmla="*/ 181611 h 417476"/>
                      <a:gd name="connsiteX3" fmla="*/ 1786128 w 1786128"/>
                      <a:gd name="connsiteY3" fmla="*/ 417476 h 417476"/>
                      <a:gd name="connsiteX4" fmla="*/ 0 w 1786128"/>
                      <a:gd name="connsiteY4" fmla="*/ 417476 h 417476"/>
                      <a:gd name="connsiteX5" fmla="*/ 0 w 1786128"/>
                      <a:gd name="connsiteY5" fmla="*/ 181611 h 417476"/>
                      <a:gd name="connsiteX6" fmla="*/ 112866 w 1786128"/>
                      <a:gd name="connsiteY6" fmla="*/ 11336 h 417476"/>
                      <a:gd name="connsiteX7" fmla="*/ 140736 w 1786128"/>
                      <a:gd name="connsiteY7" fmla="*/ 2685 h 417476"/>
                      <a:gd name="connsiteX8" fmla="*/ 473854 w 1786128"/>
                      <a:gd name="connsiteY8" fmla="*/ 210275 h 417476"/>
                      <a:gd name="connsiteX9" fmla="*/ 473957 w 1786128"/>
                      <a:gd name="connsiteY9" fmla="*/ 210110 h 417476"/>
                      <a:gd name="connsiteX10" fmla="*/ 473987 w 1786128"/>
                      <a:gd name="connsiteY10" fmla="*/ 210275 h 41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6128" h="417476">
                        <a:moveTo>
                          <a:pt x="1632936" y="0"/>
                        </a:moveTo>
                        <a:lnTo>
                          <a:pt x="1638574" y="568"/>
                        </a:lnTo>
                        <a:cubicBezTo>
                          <a:pt x="1722783" y="17800"/>
                          <a:pt x="1786128" y="92308"/>
                          <a:pt x="1786128" y="181611"/>
                        </a:cubicBezTo>
                        <a:lnTo>
                          <a:pt x="1786128" y="417476"/>
                        </a:lnTo>
                        <a:lnTo>
                          <a:pt x="0" y="417476"/>
                        </a:lnTo>
                        <a:lnTo>
                          <a:pt x="0" y="181611"/>
                        </a:lnTo>
                        <a:cubicBezTo>
                          <a:pt x="0" y="105065"/>
                          <a:pt x="46539" y="39390"/>
                          <a:pt x="112866" y="11336"/>
                        </a:cubicBezTo>
                        <a:lnTo>
                          <a:pt x="140736" y="2685"/>
                        </a:lnTo>
                        <a:lnTo>
                          <a:pt x="473854" y="210275"/>
                        </a:lnTo>
                        <a:lnTo>
                          <a:pt x="473957" y="210110"/>
                        </a:lnTo>
                        <a:lnTo>
                          <a:pt x="473987" y="210275"/>
                        </a:lnTo>
                        <a:close/>
                      </a:path>
                    </a:pathLst>
                  </a:custGeom>
                  <a:gradFill flip="none" rotWithShape="1">
                    <a:gsLst>
                      <a:gs pos="5000">
                        <a:srgbClr val="D71F70"/>
                      </a:gs>
                      <a:gs pos="25000">
                        <a:srgbClr val="D71F70"/>
                      </a:gs>
                      <a:gs pos="32000">
                        <a:srgbClr val="EC5C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Freeform: Shape 169">
                    <a:extLst>
                      <a:ext uri="{FF2B5EF4-FFF2-40B4-BE49-F238E27FC236}">
                        <a16:creationId xmlns:a16="http://schemas.microsoft.com/office/drawing/2014/main" id="{DA6AAD95-1598-449F-A5DD-A15227D06C35}"/>
                      </a:ext>
                    </a:extLst>
                  </p:cNvPr>
                  <p:cNvSpPr/>
                  <p:nvPr/>
                </p:nvSpPr>
                <p:spPr>
                  <a:xfrm flipV="1">
                    <a:off x="9190736" y="2070074"/>
                    <a:ext cx="1786128" cy="379756"/>
                  </a:xfrm>
                  <a:custGeom>
                    <a:avLst/>
                    <a:gdLst>
                      <a:gd name="connsiteX0" fmla="*/ 1632936 w 1786128"/>
                      <a:gd name="connsiteY0" fmla="*/ 0 h 417476"/>
                      <a:gd name="connsiteX1" fmla="*/ 1638574 w 1786128"/>
                      <a:gd name="connsiteY1" fmla="*/ 568 h 417476"/>
                      <a:gd name="connsiteX2" fmla="*/ 1786128 w 1786128"/>
                      <a:gd name="connsiteY2" fmla="*/ 181611 h 417476"/>
                      <a:gd name="connsiteX3" fmla="*/ 1786128 w 1786128"/>
                      <a:gd name="connsiteY3" fmla="*/ 417476 h 417476"/>
                      <a:gd name="connsiteX4" fmla="*/ 0 w 1786128"/>
                      <a:gd name="connsiteY4" fmla="*/ 417476 h 417476"/>
                      <a:gd name="connsiteX5" fmla="*/ 0 w 1786128"/>
                      <a:gd name="connsiteY5" fmla="*/ 181611 h 417476"/>
                      <a:gd name="connsiteX6" fmla="*/ 112866 w 1786128"/>
                      <a:gd name="connsiteY6" fmla="*/ 11336 h 417476"/>
                      <a:gd name="connsiteX7" fmla="*/ 140736 w 1786128"/>
                      <a:gd name="connsiteY7" fmla="*/ 2685 h 417476"/>
                      <a:gd name="connsiteX8" fmla="*/ 473854 w 1786128"/>
                      <a:gd name="connsiteY8" fmla="*/ 210275 h 417476"/>
                      <a:gd name="connsiteX9" fmla="*/ 473957 w 1786128"/>
                      <a:gd name="connsiteY9" fmla="*/ 210110 h 417476"/>
                      <a:gd name="connsiteX10" fmla="*/ 473987 w 1786128"/>
                      <a:gd name="connsiteY10" fmla="*/ 210275 h 41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6128" h="417476">
                        <a:moveTo>
                          <a:pt x="1632936" y="0"/>
                        </a:moveTo>
                        <a:lnTo>
                          <a:pt x="1638574" y="568"/>
                        </a:lnTo>
                        <a:cubicBezTo>
                          <a:pt x="1722783" y="17800"/>
                          <a:pt x="1786128" y="92308"/>
                          <a:pt x="1786128" y="181611"/>
                        </a:cubicBezTo>
                        <a:lnTo>
                          <a:pt x="1786128" y="417476"/>
                        </a:lnTo>
                        <a:lnTo>
                          <a:pt x="0" y="417476"/>
                        </a:lnTo>
                        <a:lnTo>
                          <a:pt x="0" y="181611"/>
                        </a:lnTo>
                        <a:cubicBezTo>
                          <a:pt x="0" y="105065"/>
                          <a:pt x="46539" y="39390"/>
                          <a:pt x="112866" y="11336"/>
                        </a:cubicBezTo>
                        <a:lnTo>
                          <a:pt x="140736" y="2685"/>
                        </a:lnTo>
                        <a:lnTo>
                          <a:pt x="473854" y="210275"/>
                        </a:lnTo>
                        <a:lnTo>
                          <a:pt x="473957" y="210110"/>
                        </a:lnTo>
                        <a:lnTo>
                          <a:pt x="473987" y="210275"/>
                        </a:lnTo>
                        <a:close/>
                      </a:path>
                    </a:pathLst>
                  </a:custGeom>
                  <a:gradFill>
                    <a:gsLst>
                      <a:gs pos="26000">
                        <a:srgbClr val="D71F70"/>
                      </a:gs>
                      <a:gs pos="47000">
                        <a:srgbClr val="DC73A8"/>
                      </a:gs>
                      <a:gs pos="33000">
                        <a:srgbClr val="D71F7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8" name="Rectangle: Rounded Corners 167">
                  <a:extLst>
                    <a:ext uri="{FF2B5EF4-FFF2-40B4-BE49-F238E27FC236}">
                      <a16:creationId xmlns:a16="http://schemas.microsoft.com/office/drawing/2014/main" id="{F0FA78B2-2EB4-42BB-BA3C-8D65C8DDCAB6}"/>
                    </a:ext>
                  </a:extLst>
                </p:cNvPr>
                <p:cNvSpPr/>
                <p:nvPr/>
              </p:nvSpPr>
              <p:spPr>
                <a:xfrm>
                  <a:off x="9889848" y="2121759"/>
                  <a:ext cx="563369" cy="211786"/>
                </a:xfrm>
                <a:prstGeom prst="roundRect">
                  <a:avLst>
                    <a:gd name="adj" fmla="val 47076"/>
                  </a:avLst>
                </a:prstGeom>
                <a:solidFill>
                  <a:schemeClr val="bg1">
                    <a:lumMod val="8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75" name="Group 174">
            <a:extLst>
              <a:ext uri="{FF2B5EF4-FFF2-40B4-BE49-F238E27FC236}">
                <a16:creationId xmlns:a16="http://schemas.microsoft.com/office/drawing/2014/main" id="{B44B3E1E-9473-462E-B4CB-D2C6A4FEB392}"/>
              </a:ext>
            </a:extLst>
          </p:cNvPr>
          <p:cNvGrpSpPr/>
          <p:nvPr/>
        </p:nvGrpSpPr>
        <p:grpSpPr>
          <a:xfrm flipH="1">
            <a:off x="61651" y="3472278"/>
            <a:ext cx="5175693" cy="1364238"/>
            <a:chOff x="7084903" y="775458"/>
            <a:chExt cx="5033945" cy="1364238"/>
          </a:xfrm>
        </p:grpSpPr>
        <p:sp>
          <p:nvSpPr>
            <p:cNvPr id="176" name="Rectangle 175">
              <a:extLst>
                <a:ext uri="{FF2B5EF4-FFF2-40B4-BE49-F238E27FC236}">
                  <a16:creationId xmlns:a16="http://schemas.microsoft.com/office/drawing/2014/main" id="{D9BA0B0E-8DCA-4376-8894-69134E73F442}"/>
                </a:ext>
              </a:extLst>
            </p:cNvPr>
            <p:cNvSpPr/>
            <p:nvPr/>
          </p:nvSpPr>
          <p:spPr>
            <a:xfrm>
              <a:off x="7084903" y="1091683"/>
              <a:ext cx="3447566" cy="907792"/>
            </a:xfrm>
            <a:prstGeom prst="rect">
              <a:avLst/>
            </a:prstGeom>
            <a:solidFill>
              <a:srgbClr val="94F7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77" name="Group 176">
              <a:extLst>
                <a:ext uri="{FF2B5EF4-FFF2-40B4-BE49-F238E27FC236}">
                  <a16:creationId xmlns:a16="http://schemas.microsoft.com/office/drawing/2014/main" id="{F85A3E2E-812A-4793-9317-71FB34B42C24}"/>
                </a:ext>
              </a:extLst>
            </p:cNvPr>
            <p:cNvGrpSpPr/>
            <p:nvPr/>
          </p:nvGrpSpPr>
          <p:grpSpPr>
            <a:xfrm>
              <a:off x="10514181" y="775458"/>
              <a:ext cx="1604667" cy="1364238"/>
              <a:chOff x="7440177" y="732379"/>
              <a:chExt cx="2514424" cy="1349015"/>
            </a:xfrm>
          </p:grpSpPr>
          <p:grpSp>
            <p:nvGrpSpPr>
              <p:cNvPr id="178" name="Group 177">
                <a:extLst>
                  <a:ext uri="{FF2B5EF4-FFF2-40B4-BE49-F238E27FC236}">
                    <a16:creationId xmlns:a16="http://schemas.microsoft.com/office/drawing/2014/main" id="{C74F4A76-1AC0-4BA6-B9DD-913043AB3305}"/>
                  </a:ext>
                </a:extLst>
              </p:cNvPr>
              <p:cNvGrpSpPr/>
              <p:nvPr/>
            </p:nvGrpSpPr>
            <p:grpSpPr>
              <a:xfrm>
                <a:off x="7440177" y="916953"/>
                <a:ext cx="331819" cy="1164441"/>
                <a:chOff x="8239760" y="1375410"/>
                <a:chExt cx="381000" cy="1744980"/>
              </a:xfrm>
            </p:grpSpPr>
            <p:sp>
              <p:nvSpPr>
                <p:cNvPr id="185" name="Freeform: Shape 184">
                  <a:extLst>
                    <a:ext uri="{FF2B5EF4-FFF2-40B4-BE49-F238E27FC236}">
                      <a16:creationId xmlns:a16="http://schemas.microsoft.com/office/drawing/2014/main" id="{52168C32-49E9-47DF-8F25-D6C9BDA42573}"/>
                    </a:ext>
                  </a:extLst>
                </p:cNvPr>
                <p:cNvSpPr/>
                <p:nvPr/>
              </p:nvSpPr>
              <p:spPr>
                <a:xfrm>
                  <a:off x="8239760" y="1463040"/>
                  <a:ext cx="203200" cy="1574800"/>
                </a:xfrm>
                <a:custGeom>
                  <a:avLst/>
                  <a:gdLst>
                    <a:gd name="connsiteX0" fmla="*/ 169335 w 203200"/>
                    <a:gd name="connsiteY0" fmla="*/ 0 h 1574800"/>
                    <a:gd name="connsiteX1" fmla="*/ 203200 w 203200"/>
                    <a:gd name="connsiteY1" fmla="*/ 0 h 1574800"/>
                    <a:gd name="connsiteX2" fmla="*/ 203200 w 203200"/>
                    <a:gd name="connsiteY2" fmla="*/ 1574800 h 1574800"/>
                    <a:gd name="connsiteX3" fmla="*/ 169335 w 203200"/>
                    <a:gd name="connsiteY3" fmla="*/ 1574800 h 1574800"/>
                    <a:gd name="connsiteX4" fmla="*/ 0 w 203200"/>
                    <a:gd name="connsiteY4" fmla="*/ 1405465 h 1574800"/>
                    <a:gd name="connsiteX5" fmla="*/ 0 w 203200"/>
                    <a:gd name="connsiteY5" fmla="*/ 169335 h 1574800"/>
                    <a:gd name="connsiteX6" fmla="*/ 169335 w 203200"/>
                    <a:gd name="connsiteY6"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574800">
                      <a:moveTo>
                        <a:pt x="169335" y="0"/>
                      </a:moveTo>
                      <a:lnTo>
                        <a:pt x="203200" y="0"/>
                      </a:lnTo>
                      <a:lnTo>
                        <a:pt x="203200" y="1574800"/>
                      </a:lnTo>
                      <a:lnTo>
                        <a:pt x="169335" y="1574800"/>
                      </a:lnTo>
                      <a:cubicBezTo>
                        <a:pt x="75814" y="1574800"/>
                        <a:pt x="0" y="1498986"/>
                        <a:pt x="0" y="1405465"/>
                      </a:cubicBezTo>
                      <a:lnTo>
                        <a:pt x="0" y="169335"/>
                      </a:lnTo>
                      <a:cubicBezTo>
                        <a:pt x="0" y="75814"/>
                        <a:pt x="75814" y="0"/>
                        <a:pt x="169335" y="0"/>
                      </a:cubicBezTo>
                      <a:close/>
                    </a:path>
                  </a:pathLst>
                </a:custGeom>
                <a:solidFill>
                  <a:schemeClr val="bg2">
                    <a:lumMod val="75000"/>
                  </a:schemeClr>
                </a:solidFill>
                <a:ln>
                  <a:noFill/>
                </a:ln>
                <a:scene3d>
                  <a:camera prst="perspectiveLeft">
                    <a:rot lat="0" lon="1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6" name="Freeform: Shape 185">
                  <a:extLst>
                    <a:ext uri="{FF2B5EF4-FFF2-40B4-BE49-F238E27FC236}">
                      <a16:creationId xmlns:a16="http://schemas.microsoft.com/office/drawing/2014/main" id="{AF721681-12B5-4E9C-92BB-0D3FBA3F5F85}"/>
                    </a:ext>
                  </a:extLst>
                </p:cNvPr>
                <p:cNvSpPr/>
                <p:nvPr/>
              </p:nvSpPr>
              <p:spPr>
                <a:xfrm flipH="1">
                  <a:off x="8417560" y="1460500"/>
                  <a:ext cx="203200" cy="1574800"/>
                </a:xfrm>
                <a:custGeom>
                  <a:avLst/>
                  <a:gdLst>
                    <a:gd name="connsiteX0" fmla="*/ 169335 w 203200"/>
                    <a:gd name="connsiteY0" fmla="*/ 0 h 1574800"/>
                    <a:gd name="connsiteX1" fmla="*/ 203200 w 203200"/>
                    <a:gd name="connsiteY1" fmla="*/ 0 h 1574800"/>
                    <a:gd name="connsiteX2" fmla="*/ 203200 w 203200"/>
                    <a:gd name="connsiteY2" fmla="*/ 1574800 h 1574800"/>
                    <a:gd name="connsiteX3" fmla="*/ 169335 w 203200"/>
                    <a:gd name="connsiteY3" fmla="*/ 1574800 h 1574800"/>
                    <a:gd name="connsiteX4" fmla="*/ 0 w 203200"/>
                    <a:gd name="connsiteY4" fmla="*/ 1405465 h 1574800"/>
                    <a:gd name="connsiteX5" fmla="*/ 0 w 203200"/>
                    <a:gd name="connsiteY5" fmla="*/ 169335 h 1574800"/>
                    <a:gd name="connsiteX6" fmla="*/ 169335 w 203200"/>
                    <a:gd name="connsiteY6"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574800">
                      <a:moveTo>
                        <a:pt x="169335" y="0"/>
                      </a:moveTo>
                      <a:lnTo>
                        <a:pt x="203200" y="0"/>
                      </a:lnTo>
                      <a:lnTo>
                        <a:pt x="203200" y="1574800"/>
                      </a:lnTo>
                      <a:lnTo>
                        <a:pt x="169335" y="1574800"/>
                      </a:lnTo>
                      <a:cubicBezTo>
                        <a:pt x="75814" y="1574800"/>
                        <a:pt x="0" y="1498986"/>
                        <a:pt x="0" y="1405465"/>
                      </a:cubicBezTo>
                      <a:lnTo>
                        <a:pt x="0" y="169335"/>
                      </a:lnTo>
                      <a:cubicBezTo>
                        <a:pt x="0" y="75814"/>
                        <a:pt x="75814" y="0"/>
                        <a:pt x="169335" y="0"/>
                      </a:cubicBezTo>
                      <a:close/>
                    </a:path>
                  </a:pathLst>
                </a:custGeom>
                <a:solidFill>
                  <a:schemeClr val="bg2">
                    <a:lumMod val="50000"/>
                  </a:schemeClr>
                </a:solidFill>
                <a:ln>
                  <a:noFill/>
                </a:ln>
                <a:scene3d>
                  <a:camera prst="perspectiveRight">
                    <a:rot lat="0" lon="21594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Rectangle: Top Corners Rounded 186">
                  <a:extLst>
                    <a:ext uri="{FF2B5EF4-FFF2-40B4-BE49-F238E27FC236}">
                      <a16:creationId xmlns:a16="http://schemas.microsoft.com/office/drawing/2014/main" id="{75AF6A2B-A424-4605-8906-ADE823E18BE6}"/>
                    </a:ext>
                  </a:extLst>
                </p:cNvPr>
                <p:cNvSpPr/>
                <p:nvPr/>
              </p:nvSpPr>
              <p:spPr>
                <a:xfrm>
                  <a:off x="8328660" y="1375410"/>
                  <a:ext cx="203200" cy="97790"/>
                </a:xfrm>
                <a:prstGeom prst="round2SameRect">
                  <a:avLst>
                    <a:gd name="adj1" fmla="val 37447"/>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Rectangle: Top Corners Rounded 187">
                  <a:extLst>
                    <a:ext uri="{FF2B5EF4-FFF2-40B4-BE49-F238E27FC236}">
                      <a16:creationId xmlns:a16="http://schemas.microsoft.com/office/drawing/2014/main" id="{C71AED6F-F224-4927-8D85-FE8AF31B63ED}"/>
                    </a:ext>
                  </a:extLst>
                </p:cNvPr>
                <p:cNvSpPr/>
                <p:nvPr/>
              </p:nvSpPr>
              <p:spPr>
                <a:xfrm rot="10800000">
                  <a:off x="8328660" y="3022600"/>
                  <a:ext cx="203200" cy="97790"/>
                </a:xfrm>
                <a:prstGeom prst="round2SameRect">
                  <a:avLst>
                    <a:gd name="adj1" fmla="val 37447"/>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9" name="Freeform: Shape 178">
                <a:extLst>
                  <a:ext uri="{FF2B5EF4-FFF2-40B4-BE49-F238E27FC236}">
                    <a16:creationId xmlns:a16="http://schemas.microsoft.com/office/drawing/2014/main" id="{8D3271D6-E529-44CD-B37B-B2D18F8546C9}"/>
                  </a:ext>
                </a:extLst>
              </p:cNvPr>
              <p:cNvSpPr/>
              <p:nvPr/>
            </p:nvSpPr>
            <p:spPr>
              <a:xfrm>
                <a:off x="7595026" y="732379"/>
                <a:ext cx="961351" cy="495328"/>
              </a:xfrm>
              <a:custGeom>
                <a:avLst/>
                <a:gdLst>
                  <a:gd name="connsiteX0" fmla="*/ 190327 w 1719072"/>
                  <a:gd name="connsiteY0" fmla="*/ 0 h 744385"/>
                  <a:gd name="connsiteX1" fmla="*/ 472361 w 1719072"/>
                  <a:gd name="connsiteY1" fmla="*/ 0 h 744385"/>
                  <a:gd name="connsiteX2" fmla="*/ 488395 w 1719072"/>
                  <a:gd name="connsiteY2" fmla="*/ 8231 h 744385"/>
                  <a:gd name="connsiteX3" fmla="*/ 510112 w 1719072"/>
                  <a:gd name="connsiteY3" fmla="*/ 33119 h 744385"/>
                  <a:gd name="connsiteX4" fmla="*/ 576583 w 1719072"/>
                  <a:gd name="connsiteY4" fmla="*/ 147583 h 744385"/>
                  <a:gd name="connsiteX5" fmla="*/ 575295 w 1719072"/>
                  <a:gd name="connsiteY5" fmla="*/ 149899 h 744385"/>
                  <a:gd name="connsiteX6" fmla="*/ 707743 w 1719072"/>
                  <a:gd name="connsiteY6" fmla="*/ 373445 h 744385"/>
                  <a:gd name="connsiteX7" fmla="*/ 844613 w 1719072"/>
                  <a:gd name="connsiteY7" fmla="*/ 609139 h 744385"/>
                  <a:gd name="connsiteX8" fmla="*/ 846678 w 1719072"/>
                  <a:gd name="connsiteY8" fmla="*/ 607940 h 744385"/>
                  <a:gd name="connsiteX9" fmla="*/ 852811 w 1719072"/>
                  <a:gd name="connsiteY9" fmla="*/ 618292 h 744385"/>
                  <a:gd name="connsiteX10" fmla="*/ 969372 w 1719072"/>
                  <a:gd name="connsiteY10" fmla="*/ 705661 h 744385"/>
                  <a:gd name="connsiteX11" fmla="*/ 1014385 w 1719072"/>
                  <a:gd name="connsiteY11" fmla="*/ 708290 h 744385"/>
                  <a:gd name="connsiteX12" fmla="*/ 1014385 w 1719072"/>
                  <a:gd name="connsiteY12" fmla="*/ 712277 h 744385"/>
                  <a:gd name="connsiteX13" fmla="*/ 1719072 w 1719072"/>
                  <a:gd name="connsiteY13" fmla="*/ 712277 h 744385"/>
                  <a:gd name="connsiteX14" fmla="*/ 1719072 w 1719072"/>
                  <a:gd name="connsiteY14" fmla="*/ 744385 h 744385"/>
                  <a:gd name="connsiteX15" fmla="*/ 1693672 w 1719072"/>
                  <a:gd name="connsiteY15" fmla="*/ 744385 h 744385"/>
                  <a:gd name="connsiteX16" fmla="*/ 1693672 w 1719072"/>
                  <a:gd name="connsiteY16" fmla="*/ 743785 h 744385"/>
                  <a:gd name="connsiteX17" fmla="*/ 1018582 w 1719072"/>
                  <a:gd name="connsiteY17" fmla="*/ 743785 h 744385"/>
                  <a:gd name="connsiteX18" fmla="*/ 1016811 w 1719072"/>
                  <a:gd name="connsiteY18" fmla="*/ 744207 h 744385"/>
                  <a:gd name="connsiteX19" fmla="*/ 1009586 w 1719072"/>
                  <a:gd name="connsiteY19" fmla="*/ 743785 h 744385"/>
                  <a:gd name="connsiteX20" fmla="*/ 1004062 w 1719072"/>
                  <a:gd name="connsiteY20" fmla="*/ 743785 h 744385"/>
                  <a:gd name="connsiteX21" fmla="*/ 1004062 w 1719072"/>
                  <a:gd name="connsiteY21" fmla="*/ 743462 h 744385"/>
                  <a:gd name="connsiteX22" fmla="*/ 943972 w 1719072"/>
                  <a:gd name="connsiteY22" fmla="*/ 739953 h 744385"/>
                  <a:gd name="connsiteX23" fmla="*/ 827411 w 1719072"/>
                  <a:gd name="connsiteY23" fmla="*/ 652584 h 744385"/>
                  <a:gd name="connsiteX24" fmla="*/ 821278 w 1719072"/>
                  <a:gd name="connsiteY24" fmla="*/ 642232 h 744385"/>
                  <a:gd name="connsiteX25" fmla="*/ 819213 w 1719072"/>
                  <a:gd name="connsiteY25" fmla="*/ 643431 h 744385"/>
                  <a:gd name="connsiteX26" fmla="*/ 682343 w 1719072"/>
                  <a:gd name="connsiteY26" fmla="*/ 407737 h 744385"/>
                  <a:gd name="connsiteX27" fmla="*/ 549895 w 1719072"/>
                  <a:gd name="connsiteY27" fmla="*/ 184191 h 744385"/>
                  <a:gd name="connsiteX28" fmla="*/ 551183 w 1719072"/>
                  <a:gd name="connsiteY28" fmla="*/ 181875 h 744385"/>
                  <a:gd name="connsiteX29" fmla="*/ 484712 w 1719072"/>
                  <a:gd name="connsiteY29" fmla="*/ 67411 h 744385"/>
                  <a:gd name="connsiteX30" fmla="*/ 462995 w 1719072"/>
                  <a:gd name="connsiteY30" fmla="*/ 42523 h 744385"/>
                  <a:gd name="connsiteX31" fmla="*/ 446961 w 1719072"/>
                  <a:gd name="connsiteY31" fmla="*/ 34292 h 744385"/>
                  <a:gd name="connsiteX32" fmla="*/ 270764 w 1719072"/>
                  <a:gd name="connsiteY32" fmla="*/ 34292 h 744385"/>
                  <a:gd name="connsiteX33" fmla="*/ 270764 w 1719072"/>
                  <a:gd name="connsiteY33" fmla="*/ 33002 h 744385"/>
                  <a:gd name="connsiteX34" fmla="*/ 213187 w 1719072"/>
                  <a:gd name="connsiteY34" fmla="*/ 33002 h 744385"/>
                  <a:gd name="connsiteX35" fmla="*/ 22860 w 1719072"/>
                  <a:gd name="connsiteY35" fmla="*/ 223329 h 744385"/>
                  <a:gd name="connsiteX36" fmla="*/ 22860 w 1719072"/>
                  <a:gd name="connsiteY36" fmla="*/ 281048 h 744385"/>
                  <a:gd name="connsiteX37" fmla="*/ 0 w 1719072"/>
                  <a:gd name="connsiteY37" fmla="*/ 281048 h 744385"/>
                  <a:gd name="connsiteX38" fmla="*/ 0 w 1719072"/>
                  <a:gd name="connsiteY38" fmla="*/ 190327 h 744385"/>
                  <a:gd name="connsiteX39" fmla="*/ 190327 w 1719072"/>
                  <a:gd name="connsiteY39" fmla="*/ 0 h 7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19072" h="744385">
                    <a:moveTo>
                      <a:pt x="190327" y="0"/>
                    </a:moveTo>
                    <a:lnTo>
                      <a:pt x="472361" y="0"/>
                    </a:lnTo>
                    <a:lnTo>
                      <a:pt x="488395" y="8231"/>
                    </a:lnTo>
                    <a:lnTo>
                      <a:pt x="510112" y="33119"/>
                    </a:lnTo>
                    <a:lnTo>
                      <a:pt x="576583" y="147583"/>
                    </a:lnTo>
                    <a:lnTo>
                      <a:pt x="575295" y="149899"/>
                    </a:lnTo>
                    <a:lnTo>
                      <a:pt x="707743" y="373445"/>
                    </a:lnTo>
                    <a:lnTo>
                      <a:pt x="844613" y="609139"/>
                    </a:lnTo>
                    <a:lnTo>
                      <a:pt x="846678" y="607940"/>
                    </a:lnTo>
                    <a:lnTo>
                      <a:pt x="852811" y="618292"/>
                    </a:lnTo>
                    <a:cubicBezTo>
                      <a:pt x="879602" y="663509"/>
                      <a:pt x="922183" y="693586"/>
                      <a:pt x="969372" y="705661"/>
                    </a:cubicBezTo>
                    <a:lnTo>
                      <a:pt x="1014385" y="708290"/>
                    </a:lnTo>
                    <a:lnTo>
                      <a:pt x="1014385" y="712277"/>
                    </a:lnTo>
                    <a:lnTo>
                      <a:pt x="1719072" y="712277"/>
                    </a:lnTo>
                    <a:lnTo>
                      <a:pt x="1719072" y="744385"/>
                    </a:lnTo>
                    <a:lnTo>
                      <a:pt x="1693672" y="744385"/>
                    </a:lnTo>
                    <a:lnTo>
                      <a:pt x="1693672" y="743785"/>
                    </a:lnTo>
                    <a:lnTo>
                      <a:pt x="1018582" y="743785"/>
                    </a:lnTo>
                    <a:lnTo>
                      <a:pt x="1016811" y="744207"/>
                    </a:lnTo>
                    <a:lnTo>
                      <a:pt x="1009586" y="743785"/>
                    </a:lnTo>
                    <a:lnTo>
                      <a:pt x="1004062" y="743785"/>
                    </a:lnTo>
                    <a:lnTo>
                      <a:pt x="1004062" y="743462"/>
                    </a:lnTo>
                    <a:lnTo>
                      <a:pt x="943972" y="739953"/>
                    </a:lnTo>
                    <a:cubicBezTo>
                      <a:pt x="896783" y="727878"/>
                      <a:pt x="854202" y="697801"/>
                      <a:pt x="827411" y="652584"/>
                    </a:cubicBezTo>
                    <a:lnTo>
                      <a:pt x="821278" y="642232"/>
                    </a:lnTo>
                    <a:lnTo>
                      <a:pt x="819213" y="643431"/>
                    </a:lnTo>
                    <a:lnTo>
                      <a:pt x="682343" y="407737"/>
                    </a:lnTo>
                    <a:lnTo>
                      <a:pt x="549895" y="184191"/>
                    </a:lnTo>
                    <a:lnTo>
                      <a:pt x="551183" y="181875"/>
                    </a:lnTo>
                    <a:lnTo>
                      <a:pt x="484712" y="67411"/>
                    </a:lnTo>
                    <a:lnTo>
                      <a:pt x="462995" y="42523"/>
                    </a:lnTo>
                    <a:lnTo>
                      <a:pt x="446961" y="34292"/>
                    </a:lnTo>
                    <a:lnTo>
                      <a:pt x="270764" y="34292"/>
                    </a:lnTo>
                    <a:lnTo>
                      <a:pt x="270764" y="33002"/>
                    </a:lnTo>
                    <a:lnTo>
                      <a:pt x="213187" y="33002"/>
                    </a:lnTo>
                    <a:cubicBezTo>
                      <a:pt x="108072" y="33002"/>
                      <a:pt x="22860" y="118214"/>
                      <a:pt x="22860" y="223329"/>
                    </a:cubicBezTo>
                    <a:lnTo>
                      <a:pt x="22860" y="281048"/>
                    </a:lnTo>
                    <a:lnTo>
                      <a:pt x="0" y="281048"/>
                    </a:lnTo>
                    <a:lnTo>
                      <a:pt x="0" y="190327"/>
                    </a:lnTo>
                    <a:cubicBezTo>
                      <a:pt x="0" y="85212"/>
                      <a:pt x="85212" y="0"/>
                      <a:pt x="190327"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0" name="Group 179">
                <a:extLst>
                  <a:ext uri="{FF2B5EF4-FFF2-40B4-BE49-F238E27FC236}">
                    <a16:creationId xmlns:a16="http://schemas.microsoft.com/office/drawing/2014/main" id="{C2F38960-A7D4-4AE8-9E56-D2105DAE90D4}"/>
                  </a:ext>
                </a:extLst>
              </p:cNvPr>
              <p:cNvGrpSpPr/>
              <p:nvPr/>
            </p:nvGrpSpPr>
            <p:grpSpPr>
              <a:xfrm>
                <a:off x="8556377" y="976251"/>
                <a:ext cx="1398224" cy="457616"/>
                <a:chOff x="9190736" y="1998844"/>
                <a:chExt cx="1398224" cy="457616"/>
              </a:xfrm>
            </p:grpSpPr>
            <p:grpSp>
              <p:nvGrpSpPr>
                <p:cNvPr id="181" name="Group 180">
                  <a:extLst>
                    <a:ext uri="{FF2B5EF4-FFF2-40B4-BE49-F238E27FC236}">
                      <a16:creationId xmlns:a16="http://schemas.microsoft.com/office/drawing/2014/main" id="{DED8A48C-7D08-4D03-904C-2301036A7591}"/>
                    </a:ext>
                  </a:extLst>
                </p:cNvPr>
                <p:cNvGrpSpPr/>
                <p:nvPr/>
              </p:nvGrpSpPr>
              <p:grpSpPr>
                <a:xfrm>
                  <a:off x="9190736" y="1998844"/>
                  <a:ext cx="1398224" cy="457616"/>
                  <a:chOff x="9190736" y="1652598"/>
                  <a:chExt cx="1786128" cy="797232"/>
                </a:xfrm>
              </p:grpSpPr>
              <p:sp>
                <p:nvSpPr>
                  <p:cNvPr id="183" name="Freeform: Shape 182">
                    <a:extLst>
                      <a:ext uri="{FF2B5EF4-FFF2-40B4-BE49-F238E27FC236}">
                        <a16:creationId xmlns:a16="http://schemas.microsoft.com/office/drawing/2014/main" id="{8D2E3986-967D-4B90-AF01-E444E4258560}"/>
                      </a:ext>
                    </a:extLst>
                  </p:cNvPr>
                  <p:cNvSpPr/>
                  <p:nvPr/>
                </p:nvSpPr>
                <p:spPr>
                  <a:xfrm>
                    <a:off x="9190736" y="1652598"/>
                    <a:ext cx="1786128" cy="417476"/>
                  </a:xfrm>
                  <a:custGeom>
                    <a:avLst/>
                    <a:gdLst>
                      <a:gd name="connsiteX0" fmla="*/ 1632936 w 1786128"/>
                      <a:gd name="connsiteY0" fmla="*/ 0 h 417476"/>
                      <a:gd name="connsiteX1" fmla="*/ 1638574 w 1786128"/>
                      <a:gd name="connsiteY1" fmla="*/ 568 h 417476"/>
                      <a:gd name="connsiteX2" fmla="*/ 1786128 w 1786128"/>
                      <a:gd name="connsiteY2" fmla="*/ 181611 h 417476"/>
                      <a:gd name="connsiteX3" fmla="*/ 1786128 w 1786128"/>
                      <a:gd name="connsiteY3" fmla="*/ 417476 h 417476"/>
                      <a:gd name="connsiteX4" fmla="*/ 0 w 1786128"/>
                      <a:gd name="connsiteY4" fmla="*/ 417476 h 417476"/>
                      <a:gd name="connsiteX5" fmla="*/ 0 w 1786128"/>
                      <a:gd name="connsiteY5" fmla="*/ 181611 h 417476"/>
                      <a:gd name="connsiteX6" fmla="*/ 112866 w 1786128"/>
                      <a:gd name="connsiteY6" fmla="*/ 11336 h 417476"/>
                      <a:gd name="connsiteX7" fmla="*/ 140736 w 1786128"/>
                      <a:gd name="connsiteY7" fmla="*/ 2685 h 417476"/>
                      <a:gd name="connsiteX8" fmla="*/ 473854 w 1786128"/>
                      <a:gd name="connsiteY8" fmla="*/ 210275 h 417476"/>
                      <a:gd name="connsiteX9" fmla="*/ 473957 w 1786128"/>
                      <a:gd name="connsiteY9" fmla="*/ 210110 h 417476"/>
                      <a:gd name="connsiteX10" fmla="*/ 473987 w 1786128"/>
                      <a:gd name="connsiteY10" fmla="*/ 210275 h 41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6128" h="417476">
                        <a:moveTo>
                          <a:pt x="1632936" y="0"/>
                        </a:moveTo>
                        <a:lnTo>
                          <a:pt x="1638574" y="568"/>
                        </a:lnTo>
                        <a:cubicBezTo>
                          <a:pt x="1722783" y="17800"/>
                          <a:pt x="1786128" y="92308"/>
                          <a:pt x="1786128" y="181611"/>
                        </a:cubicBezTo>
                        <a:lnTo>
                          <a:pt x="1786128" y="417476"/>
                        </a:lnTo>
                        <a:lnTo>
                          <a:pt x="0" y="417476"/>
                        </a:lnTo>
                        <a:lnTo>
                          <a:pt x="0" y="181611"/>
                        </a:lnTo>
                        <a:cubicBezTo>
                          <a:pt x="0" y="105065"/>
                          <a:pt x="46539" y="39390"/>
                          <a:pt x="112866" y="11336"/>
                        </a:cubicBezTo>
                        <a:lnTo>
                          <a:pt x="140736" y="2685"/>
                        </a:lnTo>
                        <a:lnTo>
                          <a:pt x="473854" y="210275"/>
                        </a:lnTo>
                        <a:lnTo>
                          <a:pt x="473957" y="210110"/>
                        </a:lnTo>
                        <a:lnTo>
                          <a:pt x="473987" y="210275"/>
                        </a:lnTo>
                        <a:close/>
                      </a:path>
                    </a:pathLst>
                  </a:custGeom>
                  <a:gradFill flip="none" rotWithShape="1">
                    <a:gsLst>
                      <a:gs pos="5000">
                        <a:srgbClr val="1EB1B7"/>
                      </a:gs>
                      <a:gs pos="25000">
                        <a:srgbClr val="1EB1B7"/>
                      </a:gs>
                      <a:gs pos="32000">
                        <a:srgbClr val="39D8D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4" name="Freeform: Shape 183">
                    <a:extLst>
                      <a:ext uri="{FF2B5EF4-FFF2-40B4-BE49-F238E27FC236}">
                        <a16:creationId xmlns:a16="http://schemas.microsoft.com/office/drawing/2014/main" id="{B2912445-1FF8-415C-BA58-C10CA8ECF748}"/>
                      </a:ext>
                    </a:extLst>
                  </p:cNvPr>
                  <p:cNvSpPr/>
                  <p:nvPr/>
                </p:nvSpPr>
                <p:spPr>
                  <a:xfrm flipV="1">
                    <a:off x="9190736" y="2070074"/>
                    <a:ext cx="1786128" cy="379756"/>
                  </a:xfrm>
                  <a:custGeom>
                    <a:avLst/>
                    <a:gdLst>
                      <a:gd name="connsiteX0" fmla="*/ 1632936 w 1786128"/>
                      <a:gd name="connsiteY0" fmla="*/ 0 h 417476"/>
                      <a:gd name="connsiteX1" fmla="*/ 1638574 w 1786128"/>
                      <a:gd name="connsiteY1" fmla="*/ 568 h 417476"/>
                      <a:gd name="connsiteX2" fmla="*/ 1786128 w 1786128"/>
                      <a:gd name="connsiteY2" fmla="*/ 181611 h 417476"/>
                      <a:gd name="connsiteX3" fmla="*/ 1786128 w 1786128"/>
                      <a:gd name="connsiteY3" fmla="*/ 417476 h 417476"/>
                      <a:gd name="connsiteX4" fmla="*/ 0 w 1786128"/>
                      <a:gd name="connsiteY4" fmla="*/ 417476 h 417476"/>
                      <a:gd name="connsiteX5" fmla="*/ 0 w 1786128"/>
                      <a:gd name="connsiteY5" fmla="*/ 181611 h 417476"/>
                      <a:gd name="connsiteX6" fmla="*/ 112866 w 1786128"/>
                      <a:gd name="connsiteY6" fmla="*/ 11336 h 417476"/>
                      <a:gd name="connsiteX7" fmla="*/ 140736 w 1786128"/>
                      <a:gd name="connsiteY7" fmla="*/ 2685 h 417476"/>
                      <a:gd name="connsiteX8" fmla="*/ 473854 w 1786128"/>
                      <a:gd name="connsiteY8" fmla="*/ 210275 h 417476"/>
                      <a:gd name="connsiteX9" fmla="*/ 473957 w 1786128"/>
                      <a:gd name="connsiteY9" fmla="*/ 210110 h 417476"/>
                      <a:gd name="connsiteX10" fmla="*/ 473987 w 1786128"/>
                      <a:gd name="connsiteY10" fmla="*/ 210275 h 41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6128" h="417476">
                        <a:moveTo>
                          <a:pt x="1632936" y="0"/>
                        </a:moveTo>
                        <a:lnTo>
                          <a:pt x="1638574" y="568"/>
                        </a:lnTo>
                        <a:cubicBezTo>
                          <a:pt x="1722783" y="17800"/>
                          <a:pt x="1786128" y="92308"/>
                          <a:pt x="1786128" y="181611"/>
                        </a:cubicBezTo>
                        <a:lnTo>
                          <a:pt x="1786128" y="417476"/>
                        </a:lnTo>
                        <a:lnTo>
                          <a:pt x="0" y="417476"/>
                        </a:lnTo>
                        <a:lnTo>
                          <a:pt x="0" y="181611"/>
                        </a:lnTo>
                        <a:cubicBezTo>
                          <a:pt x="0" y="105065"/>
                          <a:pt x="46539" y="39390"/>
                          <a:pt x="112866" y="11336"/>
                        </a:cubicBezTo>
                        <a:lnTo>
                          <a:pt x="140736" y="2685"/>
                        </a:lnTo>
                        <a:lnTo>
                          <a:pt x="473854" y="210275"/>
                        </a:lnTo>
                        <a:lnTo>
                          <a:pt x="473957" y="210110"/>
                        </a:lnTo>
                        <a:lnTo>
                          <a:pt x="473987" y="210275"/>
                        </a:lnTo>
                        <a:close/>
                      </a:path>
                    </a:pathLst>
                  </a:custGeom>
                  <a:gradFill>
                    <a:gsLst>
                      <a:gs pos="26000">
                        <a:srgbClr val="1EB1B7"/>
                      </a:gs>
                      <a:gs pos="47000">
                        <a:srgbClr val="94F7FE"/>
                      </a:gs>
                      <a:gs pos="33000">
                        <a:srgbClr val="1EB1B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82" name="Rectangle: Rounded Corners 181">
                  <a:extLst>
                    <a:ext uri="{FF2B5EF4-FFF2-40B4-BE49-F238E27FC236}">
                      <a16:creationId xmlns:a16="http://schemas.microsoft.com/office/drawing/2014/main" id="{8E8B60EF-ECB1-415A-9CA7-BA2B093F8278}"/>
                    </a:ext>
                  </a:extLst>
                </p:cNvPr>
                <p:cNvSpPr/>
                <p:nvPr/>
              </p:nvSpPr>
              <p:spPr>
                <a:xfrm>
                  <a:off x="9889848" y="2121759"/>
                  <a:ext cx="563369" cy="211786"/>
                </a:xfrm>
                <a:prstGeom prst="roundRect">
                  <a:avLst>
                    <a:gd name="adj" fmla="val 47076"/>
                  </a:avLst>
                </a:prstGeom>
                <a:solidFill>
                  <a:schemeClr val="bg1">
                    <a:lumMod val="8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93" name="TextBox 192">
            <a:extLst>
              <a:ext uri="{FF2B5EF4-FFF2-40B4-BE49-F238E27FC236}">
                <a16:creationId xmlns:a16="http://schemas.microsoft.com/office/drawing/2014/main" id="{20FA109B-64DB-4F7F-980F-6AA37FE6B709}"/>
              </a:ext>
            </a:extLst>
          </p:cNvPr>
          <p:cNvSpPr txBox="1"/>
          <p:nvPr/>
        </p:nvSpPr>
        <p:spPr>
          <a:xfrm>
            <a:off x="2078148" y="2198184"/>
            <a:ext cx="2486758" cy="400110"/>
          </a:xfrm>
          <a:prstGeom prst="rect">
            <a:avLst/>
          </a:prstGeom>
          <a:noFill/>
        </p:spPr>
        <p:txBody>
          <a:bodyPr wrap="square" rtlCol="0">
            <a:spAutoFit/>
          </a:bodyPr>
          <a:lstStyle/>
          <a:p>
            <a:r>
              <a:rPr lang="en-IN" sz="2000" dirty="0">
                <a:effectLst>
                  <a:outerShdw blurRad="38100" dist="38100" dir="2700000" algn="tl">
                    <a:srgbClr val="000000">
                      <a:alpha val="43137"/>
                    </a:srgbClr>
                  </a:outerShdw>
                </a:effectLst>
                <a:latin typeface="Gabriola" panose="04040605051002020D02" pitchFamily="82" charset="0"/>
                <a:cs typeface="Dubai Medium" panose="020B0604020202020204" pitchFamily="34" charset="-78"/>
              </a:rPr>
              <a:t>	</a:t>
            </a:r>
          </a:p>
        </p:txBody>
      </p:sp>
      <p:sp>
        <p:nvSpPr>
          <p:cNvPr id="194" name="TextBox 193">
            <a:extLst>
              <a:ext uri="{FF2B5EF4-FFF2-40B4-BE49-F238E27FC236}">
                <a16:creationId xmlns:a16="http://schemas.microsoft.com/office/drawing/2014/main" id="{2A347A66-0D36-4628-87FF-41F51F924C37}"/>
              </a:ext>
            </a:extLst>
          </p:cNvPr>
          <p:cNvSpPr txBox="1"/>
          <p:nvPr/>
        </p:nvSpPr>
        <p:spPr>
          <a:xfrm>
            <a:off x="10966142" y="1472499"/>
            <a:ext cx="1577946"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rPr>
              <a:t>NODE</a:t>
            </a:r>
            <a:r>
              <a:rPr lang="en-IN" sz="2400" b="1" dirty="0">
                <a:solidFill>
                  <a:srgbClr val="0189BC"/>
                </a:solidFill>
                <a:effectLst>
                  <a:outerShdw blurRad="38100" dist="38100" dir="2700000" algn="tl">
                    <a:srgbClr val="000000">
                      <a:alpha val="43137"/>
                    </a:srgbClr>
                  </a:outerShdw>
                </a:effectLst>
              </a:rPr>
              <a:t>JS</a:t>
            </a:r>
          </a:p>
        </p:txBody>
      </p:sp>
      <p:sp>
        <p:nvSpPr>
          <p:cNvPr id="195" name="TextBox 194">
            <a:extLst>
              <a:ext uri="{FF2B5EF4-FFF2-40B4-BE49-F238E27FC236}">
                <a16:creationId xmlns:a16="http://schemas.microsoft.com/office/drawing/2014/main" id="{877E02F3-CB39-40F1-845C-A447A3C722E8}"/>
              </a:ext>
            </a:extLst>
          </p:cNvPr>
          <p:cNvSpPr txBox="1"/>
          <p:nvPr/>
        </p:nvSpPr>
        <p:spPr>
          <a:xfrm>
            <a:off x="10513665" y="3275882"/>
            <a:ext cx="1753365"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rPr>
              <a:t>JAVA </a:t>
            </a:r>
            <a:r>
              <a:rPr lang="en-IN" sz="2400" b="1" dirty="0">
                <a:solidFill>
                  <a:srgbClr val="EFAF00"/>
                </a:solidFill>
                <a:effectLst>
                  <a:outerShdw blurRad="38100" dist="38100" dir="2700000" algn="tl">
                    <a:srgbClr val="000000">
                      <a:alpha val="43137"/>
                    </a:srgbClr>
                  </a:outerShdw>
                </a:effectLst>
              </a:rPr>
              <a:t>SCRIPT</a:t>
            </a:r>
          </a:p>
        </p:txBody>
      </p:sp>
      <p:sp>
        <p:nvSpPr>
          <p:cNvPr id="196" name="TextBox 195">
            <a:extLst>
              <a:ext uri="{FF2B5EF4-FFF2-40B4-BE49-F238E27FC236}">
                <a16:creationId xmlns:a16="http://schemas.microsoft.com/office/drawing/2014/main" id="{F52ABAB3-337A-4A08-95A6-FD3DB3005A7D}"/>
              </a:ext>
            </a:extLst>
          </p:cNvPr>
          <p:cNvSpPr txBox="1"/>
          <p:nvPr/>
        </p:nvSpPr>
        <p:spPr>
          <a:xfrm>
            <a:off x="10548178" y="5175570"/>
            <a:ext cx="1785141"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rPr>
              <a:t>MONGO </a:t>
            </a:r>
            <a:r>
              <a:rPr lang="en-IN" sz="2400" b="1" dirty="0">
                <a:solidFill>
                  <a:srgbClr val="01B452"/>
                </a:solidFill>
                <a:effectLst>
                  <a:outerShdw blurRad="38100" dist="38100" dir="2700000" algn="tl">
                    <a:srgbClr val="000000">
                      <a:alpha val="43137"/>
                    </a:srgbClr>
                  </a:outerShdw>
                </a:effectLst>
              </a:rPr>
              <a:t>DB</a:t>
            </a:r>
          </a:p>
        </p:txBody>
      </p:sp>
      <p:sp>
        <p:nvSpPr>
          <p:cNvPr id="197" name="TextBox 196">
            <a:extLst>
              <a:ext uri="{FF2B5EF4-FFF2-40B4-BE49-F238E27FC236}">
                <a16:creationId xmlns:a16="http://schemas.microsoft.com/office/drawing/2014/main" id="{249C3CF1-4075-47D2-A982-BED034317D14}"/>
              </a:ext>
            </a:extLst>
          </p:cNvPr>
          <p:cNvSpPr txBox="1"/>
          <p:nvPr/>
        </p:nvSpPr>
        <p:spPr>
          <a:xfrm>
            <a:off x="24695" y="4213062"/>
            <a:ext cx="1577946" cy="461665"/>
          </a:xfrm>
          <a:prstGeom prst="rect">
            <a:avLst/>
          </a:prstGeom>
          <a:noFill/>
        </p:spPr>
        <p:txBody>
          <a:bodyPr wrap="square" rtlCol="0">
            <a:spAutoFit/>
          </a:bodyPr>
          <a:lstStyle/>
          <a:p>
            <a:r>
              <a:rPr lang="en-IN" sz="2400" b="1" dirty="0">
                <a:effectLst>
                  <a:outerShdw blurRad="38100" dist="38100" dir="2700000" algn="tl">
                    <a:srgbClr val="000000">
                      <a:alpha val="43137"/>
                    </a:srgbClr>
                  </a:outerShdw>
                </a:effectLst>
              </a:rPr>
              <a:t>HTML+</a:t>
            </a:r>
            <a:r>
              <a:rPr lang="en-IN" sz="2400" b="1" dirty="0">
                <a:solidFill>
                  <a:srgbClr val="94F7FE"/>
                </a:solidFill>
                <a:effectLst>
                  <a:outerShdw blurRad="38100" dist="38100" dir="2700000" algn="tl">
                    <a:srgbClr val="000000">
                      <a:alpha val="43137"/>
                    </a:srgbClr>
                  </a:outerShdw>
                </a:effectLst>
              </a:rPr>
              <a:t>CSS</a:t>
            </a:r>
          </a:p>
        </p:txBody>
      </p:sp>
      <p:sp>
        <p:nvSpPr>
          <p:cNvPr id="198" name="TextBox 197">
            <a:extLst>
              <a:ext uri="{FF2B5EF4-FFF2-40B4-BE49-F238E27FC236}">
                <a16:creationId xmlns:a16="http://schemas.microsoft.com/office/drawing/2014/main" id="{DF9C0344-05AC-4EBA-94EB-F884195FF001}"/>
              </a:ext>
            </a:extLst>
          </p:cNvPr>
          <p:cNvSpPr txBox="1"/>
          <p:nvPr/>
        </p:nvSpPr>
        <p:spPr>
          <a:xfrm>
            <a:off x="-23520" y="2418134"/>
            <a:ext cx="1831594" cy="400110"/>
          </a:xfrm>
          <a:prstGeom prst="rect">
            <a:avLst/>
          </a:prstGeom>
          <a:noFill/>
        </p:spPr>
        <p:txBody>
          <a:bodyPr wrap="square" rtlCol="0">
            <a:spAutoFit/>
          </a:bodyPr>
          <a:lstStyle/>
          <a:p>
            <a:r>
              <a:rPr lang="en-IN" sz="2000" b="1" dirty="0">
                <a:effectLst>
                  <a:outerShdw blurRad="38100" dist="38100" dir="2700000" algn="tl">
                    <a:srgbClr val="000000">
                      <a:alpha val="43137"/>
                    </a:srgbClr>
                  </a:outerShdw>
                </a:effectLst>
              </a:rPr>
              <a:t>BOOT</a:t>
            </a:r>
            <a:r>
              <a:rPr lang="en-IN" sz="2000" b="1" dirty="0">
                <a:solidFill>
                  <a:srgbClr val="DC73A8"/>
                </a:solidFill>
                <a:effectLst>
                  <a:outerShdw blurRad="38100" dist="38100" dir="2700000" algn="tl">
                    <a:srgbClr val="000000">
                      <a:alpha val="43137"/>
                    </a:srgbClr>
                  </a:outerShdw>
                </a:effectLst>
              </a:rPr>
              <a:t>STRAP</a:t>
            </a:r>
          </a:p>
        </p:txBody>
      </p:sp>
      <p:sp>
        <p:nvSpPr>
          <p:cNvPr id="2" name="TextBox 1">
            <a:extLst>
              <a:ext uri="{FF2B5EF4-FFF2-40B4-BE49-F238E27FC236}">
                <a16:creationId xmlns:a16="http://schemas.microsoft.com/office/drawing/2014/main" id="{A1FC9055-7B5F-4343-A6BD-58C4E8DC9F06}"/>
              </a:ext>
            </a:extLst>
          </p:cNvPr>
          <p:cNvSpPr txBox="1"/>
          <p:nvPr/>
        </p:nvSpPr>
        <p:spPr>
          <a:xfrm>
            <a:off x="164883" y="5888968"/>
            <a:ext cx="5973555" cy="830997"/>
          </a:xfrm>
          <a:prstGeom prst="rect">
            <a:avLst/>
          </a:prstGeom>
          <a:noFill/>
        </p:spPr>
        <p:txBody>
          <a:bodyPr wrap="square" rtlCol="0">
            <a:spAutoFit/>
          </a:bodyPr>
          <a:lstStyle/>
          <a:p>
            <a:r>
              <a:rPr lang="en-IN" sz="4800" b="1" dirty="0">
                <a:solidFill>
                  <a:schemeClr val="accent1"/>
                </a:solidFill>
                <a:latin typeface="Aficionado DEMO" pitchFamily="50" charset="0"/>
              </a:rPr>
              <a:t>TECHNOLOGY USED</a:t>
            </a:r>
          </a:p>
        </p:txBody>
      </p:sp>
      <p:sp>
        <p:nvSpPr>
          <p:cNvPr id="111" name="TextBox 110">
            <a:extLst>
              <a:ext uri="{FF2B5EF4-FFF2-40B4-BE49-F238E27FC236}">
                <a16:creationId xmlns:a16="http://schemas.microsoft.com/office/drawing/2014/main" id="{6E8E520B-B3E9-456A-AFC4-48595598A1E6}"/>
              </a:ext>
            </a:extLst>
          </p:cNvPr>
          <p:cNvSpPr txBox="1"/>
          <p:nvPr/>
        </p:nvSpPr>
        <p:spPr>
          <a:xfrm>
            <a:off x="1692039" y="2027952"/>
            <a:ext cx="3862100"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rPr>
              <a:t>BOOTSTRAP</a:t>
            </a:r>
            <a:endParaRPr lang="en-IN" sz="3200" b="1" dirty="0">
              <a:solidFill>
                <a:srgbClr val="DC73A8"/>
              </a:solidFill>
              <a:effectLst>
                <a:outerShdw blurRad="38100" dist="38100" dir="2700000" algn="tl">
                  <a:srgbClr val="000000">
                    <a:alpha val="43137"/>
                  </a:srgbClr>
                </a:outerShdw>
              </a:effectLst>
            </a:endParaRPr>
          </a:p>
        </p:txBody>
      </p:sp>
      <p:sp>
        <p:nvSpPr>
          <p:cNvPr id="112" name="TextBox 111">
            <a:extLst>
              <a:ext uri="{FF2B5EF4-FFF2-40B4-BE49-F238E27FC236}">
                <a16:creationId xmlns:a16="http://schemas.microsoft.com/office/drawing/2014/main" id="{C68303D2-03FD-4AE1-80B4-1E851886B86C}"/>
              </a:ext>
            </a:extLst>
          </p:cNvPr>
          <p:cNvSpPr txBox="1"/>
          <p:nvPr/>
        </p:nvSpPr>
        <p:spPr>
          <a:xfrm>
            <a:off x="2543487" y="2419487"/>
            <a:ext cx="2486758" cy="400110"/>
          </a:xfrm>
          <a:prstGeom prst="rect">
            <a:avLst/>
          </a:prstGeom>
          <a:noFill/>
        </p:spPr>
        <p:txBody>
          <a:bodyPr wrap="square" rtlCol="0">
            <a:spAutoFit/>
          </a:bodyPr>
          <a:lstStyle/>
          <a:p>
            <a:r>
              <a:rPr lang="en-IN" sz="2000" dirty="0">
                <a:effectLst>
                  <a:outerShdw blurRad="38100" dist="38100" dir="2700000" algn="tl">
                    <a:srgbClr val="000000">
                      <a:alpha val="43137"/>
                    </a:srgbClr>
                  </a:outerShdw>
                </a:effectLst>
                <a:latin typeface="Gabriola" panose="04040605051002020D02" pitchFamily="82" charset="0"/>
                <a:cs typeface="Dubai Medium" panose="020B0604020202020204" pitchFamily="34" charset="-78"/>
              </a:rPr>
              <a:t>Frontend Designing</a:t>
            </a:r>
          </a:p>
        </p:txBody>
      </p:sp>
      <p:sp>
        <p:nvSpPr>
          <p:cNvPr id="119" name="TextBox 118">
            <a:extLst>
              <a:ext uri="{FF2B5EF4-FFF2-40B4-BE49-F238E27FC236}">
                <a16:creationId xmlns:a16="http://schemas.microsoft.com/office/drawing/2014/main" id="{F3AB4D77-0783-4286-9664-E81B28F55568}"/>
              </a:ext>
            </a:extLst>
          </p:cNvPr>
          <p:cNvSpPr txBox="1"/>
          <p:nvPr/>
        </p:nvSpPr>
        <p:spPr>
          <a:xfrm>
            <a:off x="1823649" y="3834357"/>
            <a:ext cx="3862100"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rPr>
              <a:t>HTML+CSS</a:t>
            </a:r>
            <a:endParaRPr lang="en-IN" sz="3200" b="1" dirty="0">
              <a:solidFill>
                <a:srgbClr val="DC73A8"/>
              </a:solidFill>
              <a:effectLst>
                <a:outerShdw blurRad="38100" dist="38100" dir="2700000" algn="tl">
                  <a:srgbClr val="000000">
                    <a:alpha val="43137"/>
                  </a:srgbClr>
                </a:outerShdw>
              </a:effectLst>
            </a:endParaRPr>
          </a:p>
        </p:txBody>
      </p:sp>
      <p:sp>
        <p:nvSpPr>
          <p:cNvPr id="120" name="TextBox 119">
            <a:extLst>
              <a:ext uri="{FF2B5EF4-FFF2-40B4-BE49-F238E27FC236}">
                <a16:creationId xmlns:a16="http://schemas.microsoft.com/office/drawing/2014/main" id="{988E7F56-D27F-4085-A6A8-7686B9CBC88F}"/>
              </a:ext>
            </a:extLst>
          </p:cNvPr>
          <p:cNvSpPr txBox="1"/>
          <p:nvPr/>
        </p:nvSpPr>
        <p:spPr>
          <a:xfrm>
            <a:off x="2675097" y="4225892"/>
            <a:ext cx="2486758" cy="400110"/>
          </a:xfrm>
          <a:prstGeom prst="rect">
            <a:avLst/>
          </a:prstGeom>
          <a:noFill/>
        </p:spPr>
        <p:txBody>
          <a:bodyPr wrap="square" rtlCol="0">
            <a:spAutoFit/>
          </a:bodyPr>
          <a:lstStyle/>
          <a:p>
            <a:r>
              <a:rPr lang="en-IN" sz="2000">
                <a:effectLst>
                  <a:outerShdw blurRad="38100" dist="38100" dir="2700000" algn="tl">
                    <a:srgbClr val="000000">
                      <a:alpha val="43137"/>
                    </a:srgbClr>
                  </a:outerShdw>
                </a:effectLst>
                <a:latin typeface="Gabriola" panose="04040605051002020D02" pitchFamily="82" charset="0"/>
                <a:cs typeface="Dubai Medium" panose="020B0604020202020204" pitchFamily="34" charset="-78"/>
              </a:rPr>
              <a:t>Frontend </a:t>
            </a:r>
            <a:r>
              <a:rPr lang="en-IN" sz="2000" dirty="0">
                <a:effectLst>
                  <a:outerShdw blurRad="38100" dist="38100" dir="2700000" algn="tl">
                    <a:srgbClr val="000000">
                      <a:alpha val="43137"/>
                    </a:srgbClr>
                  </a:outerShdw>
                </a:effectLst>
                <a:latin typeface="Gabriola" panose="04040605051002020D02" pitchFamily="82" charset="0"/>
                <a:cs typeface="Dubai Medium" panose="020B0604020202020204" pitchFamily="34" charset="-78"/>
              </a:rPr>
              <a:t>Designing</a:t>
            </a:r>
          </a:p>
        </p:txBody>
      </p:sp>
      <p:sp>
        <p:nvSpPr>
          <p:cNvPr id="121" name="TextBox 120">
            <a:extLst>
              <a:ext uri="{FF2B5EF4-FFF2-40B4-BE49-F238E27FC236}">
                <a16:creationId xmlns:a16="http://schemas.microsoft.com/office/drawing/2014/main" id="{1416D9A8-A498-4701-AEC9-26FC481F7F2B}"/>
              </a:ext>
            </a:extLst>
          </p:cNvPr>
          <p:cNvSpPr txBox="1"/>
          <p:nvPr/>
        </p:nvSpPr>
        <p:spPr>
          <a:xfrm>
            <a:off x="7223643" y="4691888"/>
            <a:ext cx="3862100"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rPr>
              <a:t>MONGO DB</a:t>
            </a:r>
            <a:endParaRPr lang="en-IN" sz="3200" b="1" dirty="0">
              <a:solidFill>
                <a:srgbClr val="DC73A8"/>
              </a:solidFill>
              <a:effectLst>
                <a:outerShdw blurRad="38100" dist="38100" dir="2700000" algn="tl">
                  <a:srgbClr val="000000">
                    <a:alpha val="43137"/>
                  </a:srgbClr>
                </a:outerShdw>
              </a:effectLst>
            </a:endParaRPr>
          </a:p>
        </p:txBody>
      </p:sp>
      <p:sp>
        <p:nvSpPr>
          <p:cNvPr id="122" name="TextBox 121">
            <a:extLst>
              <a:ext uri="{FF2B5EF4-FFF2-40B4-BE49-F238E27FC236}">
                <a16:creationId xmlns:a16="http://schemas.microsoft.com/office/drawing/2014/main" id="{2CEB9EA1-E220-431B-B4C9-FB17B6561815}"/>
              </a:ext>
            </a:extLst>
          </p:cNvPr>
          <p:cNvSpPr txBox="1"/>
          <p:nvPr/>
        </p:nvSpPr>
        <p:spPr>
          <a:xfrm>
            <a:off x="8075091" y="5083423"/>
            <a:ext cx="2486758" cy="400110"/>
          </a:xfrm>
          <a:prstGeom prst="rect">
            <a:avLst/>
          </a:prstGeom>
          <a:noFill/>
        </p:spPr>
        <p:txBody>
          <a:bodyPr wrap="square" rtlCol="0">
            <a:spAutoFit/>
          </a:bodyPr>
          <a:lstStyle/>
          <a:p>
            <a:r>
              <a:rPr lang="en-IN" sz="2000" dirty="0">
                <a:effectLst>
                  <a:outerShdw blurRad="38100" dist="38100" dir="2700000" algn="tl">
                    <a:srgbClr val="000000">
                      <a:alpha val="43137"/>
                    </a:srgbClr>
                  </a:outerShdw>
                </a:effectLst>
                <a:latin typeface="Gabriola" panose="04040605051002020D02" pitchFamily="82" charset="0"/>
                <a:cs typeface="Dubai Medium" panose="020B0604020202020204" pitchFamily="34" charset="-78"/>
              </a:rPr>
              <a:t>Database Designing</a:t>
            </a:r>
          </a:p>
        </p:txBody>
      </p:sp>
      <p:sp>
        <p:nvSpPr>
          <p:cNvPr id="123" name="TextBox 122">
            <a:extLst>
              <a:ext uri="{FF2B5EF4-FFF2-40B4-BE49-F238E27FC236}">
                <a16:creationId xmlns:a16="http://schemas.microsoft.com/office/drawing/2014/main" id="{9DCA3A4C-5928-4061-91F5-09D500E0045A}"/>
              </a:ext>
            </a:extLst>
          </p:cNvPr>
          <p:cNvSpPr txBox="1"/>
          <p:nvPr/>
        </p:nvSpPr>
        <p:spPr>
          <a:xfrm>
            <a:off x="7364423" y="2910722"/>
            <a:ext cx="3862100"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rPr>
              <a:t>JAVA SCRIPT</a:t>
            </a:r>
            <a:endParaRPr lang="en-IN" sz="3200" b="1" dirty="0">
              <a:solidFill>
                <a:srgbClr val="DC73A8"/>
              </a:solidFill>
              <a:effectLst>
                <a:outerShdw blurRad="38100" dist="38100" dir="2700000" algn="tl">
                  <a:srgbClr val="000000">
                    <a:alpha val="43137"/>
                  </a:srgbClr>
                </a:outerShdw>
              </a:effectLst>
            </a:endParaRPr>
          </a:p>
        </p:txBody>
      </p:sp>
      <p:sp>
        <p:nvSpPr>
          <p:cNvPr id="124" name="TextBox 123">
            <a:extLst>
              <a:ext uri="{FF2B5EF4-FFF2-40B4-BE49-F238E27FC236}">
                <a16:creationId xmlns:a16="http://schemas.microsoft.com/office/drawing/2014/main" id="{D107EFBC-E8D4-4500-A78E-9AB7072F9083}"/>
              </a:ext>
            </a:extLst>
          </p:cNvPr>
          <p:cNvSpPr txBox="1"/>
          <p:nvPr/>
        </p:nvSpPr>
        <p:spPr>
          <a:xfrm>
            <a:off x="8215871" y="3302257"/>
            <a:ext cx="2486758" cy="400110"/>
          </a:xfrm>
          <a:prstGeom prst="rect">
            <a:avLst/>
          </a:prstGeom>
          <a:noFill/>
        </p:spPr>
        <p:txBody>
          <a:bodyPr wrap="square" rtlCol="0">
            <a:spAutoFit/>
          </a:bodyPr>
          <a:lstStyle/>
          <a:p>
            <a:r>
              <a:rPr lang="en-IN" sz="2000" dirty="0">
                <a:effectLst>
                  <a:outerShdw blurRad="38100" dist="38100" dir="2700000" algn="tl">
                    <a:srgbClr val="000000">
                      <a:alpha val="43137"/>
                    </a:srgbClr>
                  </a:outerShdw>
                </a:effectLst>
                <a:latin typeface="Gabriola" panose="04040605051002020D02" pitchFamily="82" charset="0"/>
                <a:cs typeface="Dubai Medium" panose="020B0604020202020204" pitchFamily="34" charset="-78"/>
              </a:rPr>
              <a:t>Human Interface</a:t>
            </a:r>
          </a:p>
        </p:txBody>
      </p:sp>
      <p:sp>
        <p:nvSpPr>
          <p:cNvPr id="125" name="TextBox 124">
            <a:extLst>
              <a:ext uri="{FF2B5EF4-FFF2-40B4-BE49-F238E27FC236}">
                <a16:creationId xmlns:a16="http://schemas.microsoft.com/office/drawing/2014/main" id="{64C53B15-0E9F-4C30-95FB-827ACE3DB7B1}"/>
              </a:ext>
            </a:extLst>
          </p:cNvPr>
          <p:cNvSpPr txBox="1"/>
          <p:nvPr/>
        </p:nvSpPr>
        <p:spPr>
          <a:xfrm>
            <a:off x="7505203" y="1129556"/>
            <a:ext cx="3862100" cy="584775"/>
          </a:xfrm>
          <a:prstGeom prst="rect">
            <a:avLst/>
          </a:prstGeom>
          <a:noFill/>
        </p:spPr>
        <p:txBody>
          <a:bodyPr wrap="square" rtlCol="0">
            <a:spAutoFit/>
          </a:bodyPr>
          <a:lstStyle/>
          <a:p>
            <a:r>
              <a:rPr lang="en-IN" sz="3200" b="1" dirty="0">
                <a:effectLst>
                  <a:outerShdw blurRad="38100" dist="38100" dir="2700000" algn="tl">
                    <a:srgbClr val="000000">
                      <a:alpha val="43137"/>
                    </a:srgbClr>
                  </a:outerShdw>
                </a:effectLst>
              </a:rPr>
              <a:t>NODEJS</a:t>
            </a:r>
            <a:endParaRPr lang="en-IN" sz="3200" b="1" dirty="0">
              <a:solidFill>
                <a:srgbClr val="DC73A8"/>
              </a:solidFill>
              <a:effectLst>
                <a:outerShdw blurRad="38100" dist="38100" dir="2700000" algn="tl">
                  <a:srgbClr val="000000">
                    <a:alpha val="43137"/>
                  </a:srgbClr>
                </a:outerShdw>
              </a:effectLst>
            </a:endParaRPr>
          </a:p>
        </p:txBody>
      </p:sp>
      <p:sp>
        <p:nvSpPr>
          <p:cNvPr id="126" name="TextBox 125">
            <a:extLst>
              <a:ext uri="{FF2B5EF4-FFF2-40B4-BE49-F238E27FC236}">
                <a16:creationId xmlns:a16="http://schemas.microsoft.com/office/drawing/2014/main" id="{E492F9E7-47B7-4B81-AD59-0E87388BAF15}"/>
              </a:ext>
            </a:extLst>
          </p:cNvPr>
          <p:cNvSpPr txBox="1"/>
          <p:nvPr/>
        </p:nvSpPr>
        <p:spPr>
          <a:xfrm>
            <a:off x="8356651" y="1521091"/>
            <a:ext cx="2486758" cy="400110"/>
          </a:xfrm>
          <a:prstGeom prst="rect">
            <a:avLst/>
          </a:prstGeom>
          <a:noFill/>
        </p:spPr>
        <p:txBody>
          <a:bodyPr wrap="square" rtlCol="0">
            <a:spAutoFit/>
          </a:bodyPr>
          <a:lstStyle/>
          <a:p>
            <a:r>
              <a:rPr lang="en-IN" sz="2000" dirty="0">
                <a:effectLst>
                  <a:outerShdw blurRad="38100" dist="38100" dir="2700000" algn="tl">
                    <a:srgbClr val="000000">
                      <a:alpha val="43137"/>
                    </a:srgbClr>
                  </a:outerShdw>
                </a:effectLst>
                <a:latin typeface="Gabriola" panose="04040605051002020D02" pitchFamily="82" charset="0"/>
                <a:cs typeface="Dubai Medium" panose="020B0604020202020204" pitchFamily="34" charset="-78"/>
              </a:rPr>
              <a:t>Backend Designing</a:t>
            </a:r>
          </a:p>
        </p:txBody>
      </p:sp>
    </p:spTree>
    <p:extLst>
      <p:ext uri="{BB962C8B-B14F-4D97-AF65-F5344CB8AC3E}">
        <p14:creationId xmlns:p14="http://schemas.microsoft.com/office/powerpoint/2010/main" val="192547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a:stretch>
        </a:blipFill>
        <a:effectLst/>
      </p:bgPr>
    </p:bg>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6002315" y="476964"/>
            <a:ext cx="11360800" cy="763600"/>
          </a:xfrm>
          <a:prstGeom prst="rect">
            <a:avLst/>
          </a:prstGeom>
        </p:spPr>
        <p:txBody>
          <a:bodyPr spcFirstLastPara="1" vert="horz" wrap="square" lIns="121900" tIns="121900" rIns="121900" bIns="121900" rtlCol="0" anchor="t" anchorCtr="0">
            <a:noAutofit/>
          </a:bodyPr>
          <a:lstStyle/>
          <a:p>
            <a:r>
              <a:rPr lang="en" sz="6000" b="1" dirty="0">
                <a:solidFill>
                  <a:schemeClr val="accent2"/>
                </a:solidFill>
              </a:rPr>
              <a:t>What is Bootstrap?</a:t>
            </a:r>
            <a:endParaRPr sz="6000" b="1" dirty="0">
              <a:solidFill>
                <a:schemeClr val="accent2"/>
              </a:solidFill>
            </a:endParaRPr>
          </a:p>
        </p:txBody>
      </p:sp>
      <p:sp>
        <p:nvSpPr>
          <p:cNvPr id="86" name="Google Shape;86;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lnSpcReduction="10000"/>
          </a:bodyPr>
          <a:lstStyle/>
          <a:p>
            <a:r>
              <a:rPr lang="en" sz="3600" dirty="0">
                <a:solidFill>
                  <a:srgbClr val="FF0000"/>
                </a:solidFill>
                <a:latin typeface="Agency FB" panose="020B0503020202020204" pitchFamily="34" charset="0"/>
              </a:rPr>
              <a:t>Bootstrap is a free front-end framework (HTML and CSS) for faster and easier web development. </a:t>
            </a:r>
          </a:p>
          <a:p>
            <a:pPr marL="152396" indent="0">
              <a:buNone/>
            </a:pPr>
            <a:endParaRPr sz="3600" dirty="0">
              <a:solidFill>
                <a:srgbClr val="FF0000"/>
              </a:solidFill>
              <a:latin typeface="Agency FB" panose="020B0503020202020204" pitchFamily="34" charset="0"/>
            </a:endParaRPr>
          </a:p>
          <a:p>
            <a:r>
              <a:rPr lang="en" sz="3600" dirty="0">
                <a:solidFill>
                  <a:srgbClr val="FF0000"/>
                </a:solidFill>
                <a:latin typeface="Agency FB" panose="020B0503020202020204" pitchFamily="34" charset="0"/>
              </a:rPr>
              <a:t>Bootstrap is famous for being developed with components that have the ability to follow the property of responsive designs.</a:t>
            </a:r>
          </a:p>
          <a:p>
            <a:pPr marL="152396" indent="0">
              <a:buNone/>
            </a:pPr>
            <a:endParaRPr sz="3600" dirty="0">
              <a:solidFill>
                <a:srgbClr val="FF0000"/>
              </a:solidFill>
              <a:latin typeface="Agency FB" panose="020B0503020202020204" pitchFamily="34" charset="0"/>
            </a:endParaRPr>
          </a:p>
          <a:p>
            <a:pPr lvl="1"/>
            <a:r>
              <a:rPr lang="en" sz="3200" dirty="0">
                <a:solidFill>
                  <a:srgbClr val="FF0000"/>
                </a:solidFill>
                <a:latin typeface="Agency FB" panose="020B0503020202020204" pitchFamily="34" charset="0"/>
              </a:rPr>
              <a:t>Responsive Design is about using CSS and HTML to resize, hide, shrink, enlarge, or move the content to make it look good on any screen </a:t>
            </a:r>
            <a:endParaRPr sz="3200" dirty="0">
              <a:solidFill>
                <a:srgbClr val="FF0000"/>
              </a:solidFill>
              <a:latin typeface="Agency FB" panose="020B0503020202020204" pitchFamily="34" charset="0"/>
            </a:endParaRPr>
          </a:p>
          <a:p>
            <a:pPr lvl="1"/>
            <a:r>
              <a:rPr lang="en" sz="3200" dirty="0">
                <a:solidFill>
                  <a:srgbClr val="FF0000"/>
                </a:solidFill>
                <a:latin typeface="Agency FB" panose="020B0503020202020204" pitchFamily="34" charset="0"/>
              </a:rPr>
              <a:t>Responsive Design allow your page works for computer, tablets and mobile phones. </a:t>
            </a:r>
            <a:endParaRPr sz="3200" dirty="0">
              <a:solidFill>
                <a:srgbClr val="FF0000"/>
              </a:solidFill>
              <a:latin typeface="Agency FB" panose="020B0503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mt="21000"/>
          </a:blip>
          <a:stretch>
            <a:fillRect/>
          </a:stretch>
        </a:blipFill>
        <a:effectLst/>
      </p:bgPr>
    </p:bg>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nSpc>
                <a:spcPct val="115000"/>
              </a:lnSpc>
              <a:spcAft>
                <a:spcPts val="1600"/>
              </a:spcAft>
              <a:buClr>
                <a:schemeClr val="dk1"/>
              </a:buClr>
              <a:buSzPct val="61111"/>
            </a:pPr>
            <a:r>
              <a:rPr lang="en" sz="4000" b="1" dirty="0">
                <a:solidFill>
                  <a:schemeClr val="dk2"/>
                </a:solidFill>
              </a:rPr>
              <a:t>What is Cascading Style Sheets(CSS) ?</a:t>
            </a:r>
            <a:endParaRPr sz="6600" b="1" dirty="0"/>
          </a:p>
        </p:txBody>
      </p:sp>
      <p:sp>
        <p:nvSpPr>
          <p:cNvPr id="92" name="Google Shape;92;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sz="3600" dirty="0">
                <a:solidFill>
                  <a:srgbClr val="FF0000"/>
                </a:solidFill>
                <a:latin typeface="Agency FB" panose="020B0503020202020204" pitchFamily="34" charset="0"/>
              </a:rPr>
              <a:t>Contains the rules for the presentation of HTML.</a:t>
            </a:r>
          </a:p>
          <a:p>
            <a:pPr marL="152396" indent="0">
              <a:buNone/>
            </a:pPr>
            <a:endParaRPr sz="3600" dirty="0">
              <a:solidFill>
                <a:srgbClr val="FF0000"/>
              </a:solidFill>
              <a:latin typeface="Agency FB" panose="020B0503020202020204" pitchFamily="34" charset="0"/>
            </a:endParaRPr>
          </a:p>
          <a:p>
            <a:r>
              <a:rPr lang="en" sz="3600" dirty="0">
                <a:solidFill>
                  <a:srgbClr val="FF0000"/>
                </a:solidFill>
                <a:latin typeface="Agency FB" panose="020B0503020202020204" pitchFamily="34" charset="0"/>
              </a:rPr>
              <a:t>CSS was introduced to keep the presentation information separate from HTML markup (content).    </a:t>
            </a:r>
            <a:endParaRPr sz="3600" dirty="0">
              <a:solidFill>
                <a:srgbClr val="FF0000"/>
              </a:solidFill>
              <a:latin typeface="Agency FB" panose="020B0503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mt="21000"/>
          </a:blip>
          <a:stretch>
            <a:fillRect/>
          </a:stretch>
        </a:blipFill>
        <a:effectLst/>
      </p:bgPr>
    </p:bg>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7209939" y="500115"/>
            <a:ext cx="11360800" cy="763600"/>
          </a:xfrm>
          <a:prstGeom prst="rect">
            <a:avLst/>
          </a:prstGeom>
        </p:spPr>
        <p:txBody>
          <a:bodyPr spcFirstLastPara="1" vert="horz" wrap="square" lIns="121900" tIns="121900" rIns="121900" bIns="121900" rtlCol="0" anchor="t" anchorCtr="0">
            <a:normAutofit fontScale="90000"/>
          </a:bodyPr>
          <a:lstStyle/>
          <a:p>
            <a:r>
              <a:rPr lang="en" sz="4000" b="1" dirty="0">
                <a:solidFill>
                  <a:schemeClr val="accent6"/>
                </a:solidFill>
              </a:rPr>
              <a:t>What is JavaScript(js) ?</a:t>
            </a:r>
            <a:endParaRPr sz="4000" b="1" dirty="0">
              <a:solidFill>
                <a:schemeClr val="accent6"/>
              </a:solidFill>
            </a:endParaRPr>
          </a:p>
        </p:txBody>
      </p:sp>
      <p:sp>
        <p:nvSpPr>
          <p:cNvPr id="98" name="Google Shape;98;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sz="3200" dirty="0">
                <a:solidFill>
                  <a:srgbClr val="C00000"/>
                </a:solidFill>
                <a:latin typeface="Agency FB" panose="020B0503020202020204" pitchFamily="34" charset="0"/>
              </a:rPr>
              <a:t>JavaScript enhances Web pages with dynamic and interactive features.</a:t>
            </a:r>
            <a:endParaRPr sz="3200" dirty="0">
              <a:solidFill>
                <a:srgbClr val="C00000"/>
              </a:solidFill>
              <a:latin typeface="Agency FB" panose="020B0503020202020204" pitchFamily="34" charset="0"/>
            </a:endParaRPr>
          </a:p>
          <a:p>
            <a:r>
              <a:rPr lang="en" sz="3200" dirty="0">
                <a:solidFill>
                  <a:srgbClr val="C00000"/>
                </a:solidFill>
                <a:latin typeface="Agency FB" panose="020B0503020202020204" pitchFamily="34" charset="0"/>
              </a:rPr>
              <a:t>JavaScript runs in client software.</a:t>
            </a:r>
            <a:endParaRPr sz="3200" dirty="0">
              <a:solidFill>
                <a:srgbClr val="C00000"/>
              </a:solidFill>
              <a:latin typeface="Agency FB" panose="020B0503020202020204" pitchFamily="34" charset="0"/>
            </a:endParaRPr>
          </a:p>
          <a:p>
            <a:r>
              <a:rPr lang="en" sz="3200" dirty="0">
                <a:solidFill>
                  <a:srgbClr val="C00000"/>
                </a:solidFill>
                <a:latin typeface="Agency FB" panose="020B0503020202020204" pitchFamily="34" charset="0"/>
              </a:rPr>
              <a:t>JavaScript 1.3 works with version 4.0 browsers. </a:t>
            </a:r>
            <a:endParaRPr sz="3200" dirty="0">
              <a:solidFill>
                <a:srgbClr val="C00000"/>
              </a:solidFill>
              <a:latin typeface="Agency FB" panose="020B0503020202020204" pitchFamily="34" charset="0"/>
            </a:endParaRPr>
          </a:p>
          <a:p>
            <a:r>
              <a:rPr lang="en" sz="3200" dirty="0">
                <a:solidFill>
                  <a:srgbClr val="C00000"/>
                </a:solidFill>
                <a:latin typeface="Agency FB" panose="020B0503020202020204" pitchFamily="34" charset="0"/>
              </a:rPr>
              <a:t> JavaScript gives HTML designers a programming tool</a:t>
            </a:r>
            <a:endParaRPr sz="3200" dirty="0">
              <a:solidFill>
                <a:srgbClr val="C00000"/>
              </a:solidFill>
              <a:latin typeface="Agency FB" panose="020B0503020202020204" pitchFamily="34" charset="0"/>
            </a:endParaRPr>
          </a:p>
          <a:p>
            <a:r>
              <a:rPr lang="en" sz="3200" dirty="0">
                <a:solidFill>
                  <a:srgbClr val="C00000"/>
                </a:solidFill>
                <a:latin typeface="Agency FB" panose="020B0503020202020204" pitchFamily="34" charset="0"/>
              </a:rPr>
              <a:t>JavaScript can react to events.  Validate data</a:t>
            </a:r>
            <a:endParaRPr sz="3200" dirty="0">
              <a:solidFill>
                <a:srgbClr val="C00000"/>
              </a:solidFill>
              <a:latin typeface="Agency FB" panose="020B0503020202020204" pitchFamily="34" charset="0"/>
            </a:endParaRPr>
          </a:p>
          <a:p>
            <a:r>
              <a:rPr lang="en" sz="3200" dirty="0">
                <a:solidFill>
                  <a:srgbClr val="C00000"/>
                </a:solidFill>
                <a:latin typeface="Agency FB" panose="020B0503020202020204" pitchFamily="34" charset="0"/>
              </a:rPr>
              <a:t>It can be used to detect the visitor's browser</a:t>
            </a:r>
            <a:endParaRPr sz="3200" dirty="0">
              <a:solidFill>
                <a:srgbClr val="C00000"/>
              </a:solidFill>
              <a:latin typeface="Agency FB" panose="020B0503020202020204" pitchFamily="34" charset="0"/>
            </a:endParaRPr>
          </a:p>
          <a:p>
            <a:r>
              <a:rPr lang="en" sz="3200" dirty="0">
                <a:solidFill>
                  <a:srgbClr val="C00000"/>
                </a:solidFill>
                <a:latin typeface="Agency FB" panose="020B0503020202020204" pitchFamily="34" charset="0"/>
              </a:rPr>
              <a:t>Create cookies.</a:t>
            </a:r>
            <a:endParaRPr sz="3200" dirty="0">
              <a:solidFill>
                <a:srgbClr val="C00000"/>
              </a:solidFill>
              <a:latin typeface="Agency FB" panose="020B0503020202020204" pitchFamily="34" charset="0"/>
            </a:endParaRPr>
          </a:p>
          <a:p>
            <a:r>
              <a:rPr lang="en" sz="3200" dirty="0">
                <a:solidFill>
                  <a:srgbClr val="C00000"/>
                </a:solidFill>
                <a:latin typeface="Agency FB" panose="020B0503020202020204" pitchFamily="34" charset="0"/>
              </a:rPr>
              <a:t>Read/write/modify HTML elements </a:t>
            </a:r>
            <a:endParaRPr sz="3200" dirty="0">
              <a:solidFill>
                <a:srgbClr val="C00000"/>
              </a:solidFill>
              <a:latin typeface="Agency FB" panose="020B0503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TotalTime>
  <Words>1131</Words>
  <Application>Microsoft Office PowerPoint</Application>
  <PresentationFormat>Widescreen</PresentationFormat>
  <Paragraphs>286</Paragraphs>
  <Slides>29</Slides>
  <Notes>22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29</vt:i4>
      </vt:variant>
    </vt:vector>
  </HeadingPairs>
  <TitlesOfParts>
    <vt:vector size="47" baseType="lpstr">
      <vt:lpstr>_CHAOS DEMO</vt:lpstr>
      <vt:lpstr>Adobe Caslon Pro Bold</vt:lpstr>
      <vt:lpstr>Aficionado DEMO</vt:lpstr>
      <vt:lpstr>Agency FB</vt:lpstr>
      <vt:lpstr>Agustina</vt:lpstr>
      <vt:lpstr>Algerian</vt:lpstr>
      <vt:lpstr>Arial</vt:lpstr>
      <vt:lpstr>Arial Black</vt:lpstr>
      <vt:lpstr>AweSomE JouRneY</vt:lpstr>
      <vt:lpstr>Calibri</vt:lpstr>
      <vt:lpstr>Calibri Light</vt:lpstr>
      <vt:lpstr>Cindy love</vt:lpstr>
      <vt:lpstr>Gabriola</vt:lpstr>
      <vt:lpstr>MV Boli</vt:lpstr>
      <vt:lpstr>Papyrus</vt:lpstr>
      <vt:lpstr>Segoe Script</vt:lpstr>
      <vt:lpstr>The Immortal Bold</vt:lpstr>
      <vt:lpstr>Office Theme</vt:lpstr>
      <vt:lpstr>PowerPoint Presentation</vt:lpstr>
      <vt:lpstr>PowerPoint Presentation</vt:lpstr>
      <vt:lpstr>PowerPoint Presentation</vt:lpstr>
      <vt:lpstr>PowerPoint Presentation</vt:lpstr>
      <vt:lpstr>PowerPoint Presentation</vt:lpstr>
      <vt:lpstr>PowerPoint Presentation</vt:lpstr>
      <vt:lpstr>What is Bootstrap?</vt:lpstr>
      <vt:lpstr>What is Cascading Style Sheets(CSS) ?</vt:lpstr>
      <vt:lpstr>What is JavaScript(js) ?</vt:lpstr>
      <vt:lpstr>What is NodeJS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CHARAN_SIDHU</dc:creator>
  <cp:lastModifiedBy>CHARAN_SIDHU</cp:lastModifiedBy>
  <cp:revision>36</cp:revision>
  <dcterms:created xsi:type="dcterms:W3CDTF">2021-06-07T04:15:46Z</dcterms:created>
  <dcterms:modified xsi:type="dcterms:W3CDTF">2021-06-08T06:16:06Z</dcterms:modified>
</cp:coreProperties>
</file>